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" y="0"/>
            <a:ext cx="1203324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4448" y="6384034"/>
            <a:ext cx="821436" cy="3703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" y="0"/>
            <a:ext cx="1203324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4448" y="6384034"/>
            <a:ext cx="821436" cy="3703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1095" y="1923288"/>
            <a:ext cx="8572500" cy="33802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50" y="0"/>
            <a:ext cx="1203324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990" y="321005"/>
            <a:ext cx="9345371" cy="7981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436" y="1348739"/>
            <a:ext cx="11395075" cy="438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05276" y="6711091"/>
            <a:ext cx="498157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6517" y="6687332"/>
            <a:ext cx="2019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0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1.jp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2.jp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43.png"/><Relationship Id="rId5" Type="http://schemas.openxmlformats.org/officeDocument/2006/relationships/image" Target="../media/image4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png"/><Relationship Id="rId29" Type="http://schemas.openxmlformats.org/officeDocument/2006/relationships/image" Target="../media/image88.png"/><Relationship Id="rId30" Type="http://schemas.openxmlformats.org/officeDocument/2006/relationships/image" Target="../media/image8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0.jpg"/><Relationship Id="rId4" Type="http://schemas.openxmlformats.org/officeDocument/2006/relationships/image" Target="../media/image91.png"/><Relationship Id="rId5" Type="http://schemas.openxmlformats.org/officeDocument/2006/relationships/hyperlink" Target="mailto:awscloudservices@netsoltech.com" TargetMode="External"/><Relationship Id="rId6" Type="http://schemas.openxmlformats.org/officeDocument/2006/relationships/image" Target="../media/image9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75" y="6304834"/>
            <a:ext cx="341147" cy="43886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11754" y="6678396"/>
            <a:ext cx="59505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Trade©2024</a:t>
            </a:r>
            <a:r>
              <a:rPr dirty="0" sz="800" spc="-5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NETSOL</a:t>
            </a:r>
            <a:r>
              <a:rPr dirty="0" sz="800" spc="-4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Technologies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Inc.</a:t>
            </a:r>
            <a:r>
              <a:rPr dirty="0" sz="800" spc="-2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All</a:t>
            </a:r>
            <a:r>
              <a:rPr dirty="0" sz="800" spc="-2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reserved.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Any</a:t>
            </a:r>
            <a:r>
              <a:rPr dirty="0" sz="800" spc="-3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Carlito"/>
                <a:cs typeface="Carlito"/>
              </a:rPr>
              <a:t>unauthorized</a:t>
            </a:r>
            <a:r>
              <a:rPr dirty="0" sz="800" spc="1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use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or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copy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of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this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document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is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strictly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prohibited. </a:t>
            </a:r>
            <a:r>
              <a:rPr dirty="0" sz="800" spc="-10">
                <a:solidFill>
                  <a:srgbClr val="BEBEBE"/>
                </a:solidFill>
                <a:latin typeface="Carlito"/>
                <a:cs typeface="Carlito"/>
              </a:rPr>
              <a:t>[CONFIDENTIAL]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7454" y="2997530"/>
            <a:ext cx="54362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006FC0"/>
                </a:solidFill>
                <a:latin typeface="Arial"/>
                <a:cs typeface="Arial"/>
              </a:rPr>
              <a:t>CLOUD </a:t>
            </a:r>
            <a:r>
              <a:rPr dirty="0" sz="4800" spc="-10" b="1">
                <a:solidFill>
                  <a:srgbClr val="006FC0"/>
                </a:solidFill>
                <a:latin typeface="Arial"/>
                <a:cs typeface="Arial"/>
              </a:rPr>
              <a:t>SERVICES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09600" y="2767583"/>
            <a:ext cx="2822575" cy="1323340"/>
            <a:chOff x="609600" y="2767583"/>
            <a:chExt cx="2822575" cy="13233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2180" y="2767583"/>
              <a:ext cx="1229868" cy="122986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2776727"/>
              <a:ext cx="1078991" cy="13136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945386" y="2935985"/>
              <a:ext cx="0" cy="972185"/>
            </a:xfrm>
            <a:custGeom>
              <a:avLst/>
              <a:gdLst/>
              <a:ahLst/>
              <a:cxnLst/>
              <a:rect l="l" t="t" r="r" b="b"/>
              <a:pathLst>
                <a:path w="0" h="972185">
                  <a:moveTo>
                    <a:pt x="0" y="0"/>
                  </a:moveTo>
                  <a:lnTo>
                    <a:pt x="0" y="97167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17" y="6700032"/>
            <a:ext cx="850963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  <a:tabLst>
                <a:tab pos="3552825" algn="l"/>
              </a:tabLst>
            </a:pPr>
            <a:r>
              <a:rPr dirty="0" sz="800" spc="-25">
                <a:latin typeface="Arial"/>
                <a:cs typeface="Arial"/>
              </a:rPr>
              <a:t>10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600" spc="-10">
                <a:latin typeface="Arial"/>
                <a:cs typeface="Arial"/>
              </a:rPr>
              <a:t>Trade©2024</a:t>
            </a:r>
            <a:r>
              <a:rPr dirty="0" sz="600">
                <a:latin typeface="Arial"/>
                <a:cs typeface="Arial"/>
              </a:rPr>
              <a:t> NETSOL </a:t>
            </a:r>
            <a:r>
              <a:rPr dirty="0" sz="600" spc="-10">
                <a:latin typeface="Arial"/>
                <a:cs typeface="Arial"/>
              </a:rPr>
              <a:t>Technologies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Inc. All rights </a:t>
            </a:r>
            <a:r>
              <a:rPr dirty="0" sz="600" spc="-10">
                <a:latin typeface="Arial"/>
                <a:cs typeface="Arial"/>
              </a:rPr>
              <a:t>reserved.</a:t>
            </a:r>
            <a:r>
              <a:rPr dirty="0" sz="600">
                <a:latin typeface="Arial"/>
                <a:cs typeface="Arial"/>
              </a:rPr>
              <a:t> Any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unauthorized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use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or copy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of this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document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strictly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prohibited.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[CONFIDENTIAL]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4448" y="6384034"/>
              <a:ext cx="821436" cy="3703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7454" y="2997530"/>
            <a:ext cx="279971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006FC0"/>
                </a:solidFill>
                <a:latin typeface="Arial"/>
                <a:cs typeface="Arial"/>
              </a:rPr>
              <a:t>Appendix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09600" y="2767583"/>
            <a:ext cx="2822575" cy="1323340"/>
            <a:chOff x="609600" y="2767583"/>
            <a:chExt cx="2822575" cy="132334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2180" y="2767583"/>
              <a:ext cx="1229868" cy="122986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2776727"/>
              <a:ext cx="1078991" cy="13136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945386" y="2935985"/>
              <a:ext cx="0" cy="972185"/>
            </a:xfrm>
            <a:custGeom>
              <a:avLst/>
              <a:gdLst/>
              <a:ahLst/>
              <a:cxnLst/>
              <a:rect l="l" t="t" r="r" b="b"/>
              <a:pathLst>
                <a:path w="0" h="972185">
                  <a:moveTo>
                    <a:pt x="0" y="0"/>
                  </a:moveTo>
                  <a:lnTo>
                    <a:pt x="0" y="97167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4448" y="6384034"/>
            <a:ext cx="821436" cy="3703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358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RAG-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Enabled</a:t>
            </a:r>
            <a:r>
              <a:rPr dirty="0" sz="2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dirty="0" sz="260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Search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59763" y="1844039"/>
            <a:ext cx="8330565" cy="3481070"/>
            <a:chOff x="1159763" y="1844039"/>
            <a:chExt cx="8330565" cy="348107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763" y="2429255"/>
              <a:ext cx="8330184" cy="28956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2216" y="2177795"/>
              <a:ext cx="605027" cy="3627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3131" y="1844039"/>
              <a:ext cx="3162300" cy="42672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4448" y="6384034"/>
            <a:ext cx="821436" cy="3703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8302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dirty="0" sz="26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r>
              <a:rPr dirty="0" sz="2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utilizing</a:t>
            </a:r>
            <a:r>
              <a:rPr dirty="0" sz="2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Amazon</a:t>
            </a:r>
            <a:r>
              <a:rPr dirty="0" sz="2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Bedrock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711195" y="1598675"/>
            <a:ext cx="5888990" cy="4483735"/>
            <a:chOff x="2711195" y="1598675"/>
            <a:chExt cx="5888990" cy="44837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1195" y="2467355"/>
              <a:ext cx="5888735" cy="361492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8660" y="1598675"/>
              <a:ext cx="2514599" cy="7940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7372" y="2122931"/>
              <a:ext cx="576072" cy="3444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4448" y="6384034"/>
            <a:ext cx="821436" cy="3703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2018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BI</a:t>
            </a:r>
            <a:r>
              <a:rPr dirty="0" sz="2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6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Amazon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QuickSight</a:t>
            </a:r>
            <a:r>
              <a:rPr dirty="0" sz="2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001F5F"/>
                </a:solidFill>
                <a:latin typeface="Arial"/>
                <a:cs typeface="Arial"/>
              </a:rPr>
              <a:t>Q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39439" y="1578863"/>
            <a:ext cx="5683250" cy="3919854"/>
            <a:chOff x="3139439" y="1578863"/>
            <a:chExt cx="5683250" cy="3919854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9" y="2447544"/>
              <a:ext cx="5682996" cy="30510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19" y="1578863"/>
              <a:ext cx="2514600" cy="7940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5431" y="2103119"/>
              <a:ext cx="576072" cy="3444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116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1F5F"/>
                </a:solidFill>
              </a:rPr>
              <a:t>LEADERSHIP</a:t>
            </a:r>
            <a:r>
              <a:rPr dirty="0" sz="2800" spc="-95">
                <a:solidFill>
                  <a:srgbClr val="001F5F"/>
                </a:solidFill>
              </a:rPr>
              <a:t> </a:t>
            </a:r>
            <a:r>
              <a:rPr dirty="0" sz="2800" spc="-20">
                <a:solidFill>
                  <a:srgbClr val="001F5F"/>
                </a:solidFill>
              </a:rPr>
              <a:t>TEAM</a:t>
            </a:r>
            <a:endParaRPr sz="2800"/>
          </a:p>
        </p:txBody>
      </p:sp>
      <p:grpSp>
        <p:nvGrpSpPr>
          <p:cNvPr id="3" name="object 3" descr=""/>
          <p:cNvGrpSpPr/>
          <p:nvPr/>
        </p:nvGrpSpPr>
        <p:grpSpPr>
          <a:xfrm>
            <a:off x="3323844" y="1363980"/>
            <a:ext cx="2783205" cy="4387850"/>
            <a:chOff x="3323844" y="1363980"/>
            <a:chExt cx="2783205" cy="4387850"/>
          </a:xfrm>
        </p:grpSpPr>
        <p:sp>
          <p:nvSpPr>
            <p:cNvPr id="4" name="object 4" descr=""/>
            <p:cNvSpPr/>
            <p:nvPr/>
          </p:nvSpPr>
          <p:spPr>
            <a:xfrm>
              <a:off x="3323844" y="1363980"/>
              <a:ext cx="2783205" cy="4387850"/>
            </a:xfrm>
            <a:custGeom>
              <a:avLst/>
              <a:gdLst/>
              <a:ahLst/>
              <a:cxnLst/>
              <a:rect l="l" t="t" r="r" b="b"/>
              <a:pathLst>
                <a:path w="2783204" h="4387850">
                  <a:moveTo>
                    <a:pt x="2782824" y="0"/>
                  </a:moveTo>
                  <a:lnTo>
                    <a:pt x="0" y="0"/>
                  </a:lnTo>
                  <a:lnTo>
                    <a:pt x="0" y="4387596"/>
                  </a:lnTo>
                  <a:lnTo>
                    <a:pt x="2782824" y="4387596"/>
                  </a:lnTo>
                  <a:lnTo>
                    <a:pt x="27828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8016" y="2516124"/>
              <a:ext cx="1554480" cy="155905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928491" y="2506599"/>
              <a:ext cx="1573530" cy="1578610"/>
            </a:xfrm>
            <a:custGeom>
              <a:avLst/>
              <a:gdLst/>
              <a:ahLst/>
              <a:cxnLst/>
              <a:rect l="l" t="t" r="r" b="b"/>
              <a:pathLst>
                <a:path w="1573529" h="1578610">
                  <a:moveTo>
                    <a:pt x="786764" y="0"/>
                  </a:moveTo>
                  <a:lnTo>
                    <a:pt x="867156" y="4063"/>
                  </a:lnTo>
                  <a:lnTo>
                    <a:pt x="945261" y="16001"/>
                  </a:lnTo>
                  <a:lnTo>
                    <a:pt x="1020699" y="35433"/>
                  </a:lnTo>
                  <a:lnTo>
                    <a:pt x="1092962" y="61975"/>
                  </a:lnTo>
                  <a:lnTo>
                    <a:pt x="1161796" y="95250"/>
                  </a:lnTo>
                  <a:lnTo>
                    <a:pt x="1226693" y="134747"/>
                  </a:lnTo>
                  <a:lnTo>
                    <a:pt x="1287272" y="180212"/>
                  </a:lnTo>
                  <a:lnTo>
                    <a:pt x="1343152" y="231139"/>
                  </a:lnTo>
                  <a:lnTo>
                    <a:pt x="1393825" y="287147"/>
                  </a:lnTo>
                  <a:lnTo>
                    <a:pt x="1439164" y="347852"/>
                  </a:lnTo>
                  <a:lnTo>
                    <a:pt x="1478534" y="413003"/>
                  </a:lnTo>
                  <a:lnTo>
                    <a:pt x="1511681" y="481964"/>
                  </a:lnTo>
                  <a:lnTo>
                    <a:pt x="1538224" y="554481"/>
                  </a:lnTo>
                  <a:lnTo>
                    <a:pt x="1557528" y="630047"/>
                  </a:lnTo>
                  <a:lnTo>
                    <a:pt x="1569466" y="708405"/>
                  </a:lnTo>
                  <a:lnTo>
                    <a:pt x="1573530" y="789051"/>
                  </a:lnTo>
                  <a:lnTo>
                    <a:pt x="1569466" y="869696"/>
                  </a:lnTo>
                  <a:lnTo>
                    <a:pt x="1557528" y="948054"/>
                  </a:lnTo>
                  <a:lnTo>
                    <a:pt x="1538224" y="1023620"/>
                  </a:lnTo>
                  <a:lnTo>
                    <a:pt x="1511681" y="1096137"/>
                  </a:lnTo>
                  <a:lnTo>
                    <a:pt x="1478534" y="1165098"/>
                  </a:lnTo>
                  <a:lnTo>
                    <a:pt x="1439164" y="1230249"/>
                  </a:lnTo>
                  <a:lnTo>
                    <a:pt x="1393825" y="1290955"/>
                  </a:lnTo>
                  <a:lnTo>
                    <a:pt x="1343152" y="1346962"/>
                  </a:lnTo>
                  <a:lnTo>
                    <a:pt x="1287272" y="1397889"/>
                  </a:lnTo>
                  <a:lnTo>
                    <a:pt x="1226693" y="1443355"/>
                  </a:lnTo>
                  <a:lnTo>
                    <a:pt x="1161796" y="1482852"/>
                  </a:lnTo>
                  <a:lnTo>
                    <a:pt x="1092962" y="1516126"/>
                  </a:lnTo>
                  <a:lnTo>
                    <a:pt x="1020699" y="1542669"/>
                  </a:lnTo>
                  <a:lnTo>
                    <a:pt x="945261" y="1562100"/>
                  </a:lnTo>
                  <a:lnTo>
                    <a:pt x="867156" y="1574038"/>
                  </a:lnTo>
                  <a:lnTo>
                    <a:pt x="786764" y="1578102"/>
                  </a:lnTo>
                  <a:lnTo>
                    <a:pt x="706374" y="1574038"/>
                  </a:lnTo>
                  <a:lnTo>
                    <a:pt x="628269" y="1562100"/>
                  </a:lnTo>
                  <a:lnTo>
                    <a:pt x="552831" y="1542669"/>
                  </a:lnTo>
                  <a:lnTo>
                    <a:pt x="480568" y="1516126"/>
                  </a:lnTo>
                  <a:lnTo>
                    <a:pt x="411734" y="1482852"/>
                  </a:lnTo>
                  <a:lnTo>
                    <a:pt x="346837" y="1443355"/>
                  </a:lnTo>
                  <a:lnTo>
                    <a:pt x="286258" y="1397889"/>
                  </a:lnTo>
                  <a:lnTo>
                    <a:pt x="230378" y="1346962"/>
                  </a:lnTo>
                  <a:lnTo>
                    <a:pt x="179705" y="1290955"/>
                  </a:lnTo>
                  <a:lnTo>
                    <a:pt x="134366" y="1230249"/>
                  </a:lnTo>
                  <a:lnTo>
                    <a:pt x="94996" y="1165098"/>
                  </a:lnTo>
                  <a:lnTo>
                    <a:pt x="61849" y="1096137"/>
                  </a:lnTo>
                  <a:lnTo>
                    <a:pt x="35306" y="1023620"/>
                  </a:lnTo>
                  <a:lnTo>
                    <a:pt x="16001" y="948054"/>
                  </a:lnTo>
                  <a:lnTo>
                    <a:pt x="4063" y="869696"/>
                  </a:lnTo>
                  <a:lnTo>
                    <a:pt x="0" y="789051"/>
                  </a:lnTo>
                  <a:lnTo>
                    <a:pt x="4063" y="708405"/>
                  </a:lnTo>
                  <a:lnTo>
                    <a:pt x="16001" y="630047"/>
                  </a:lnTo>
                  <a:lnTo>
                    <a:pt x="35306" y="554481"/>
                  </a:lnTo>
                  <a:lnTo>
                    <a:pt x="61849" y="481964"/>
                  </a:lnTo>
                  <a:lnTo>
                    <a:pt x="94996" y="413003"/>
                  </a:lnTo>
                  <a:lnTo>
                    <a:pt x="134366" y="347852"/>
                  </a:lnTo>
                  <a:lnTo>
                    <a:pt x="179705" y="287147"/>
                  </a:lnTo>
                  <a:lnTo>
                    <a:pt x="230378" y="231139"/>
                  </a:lnTo>
                  <a:lnTo>
                    <a:pt x="286258" y="180212"/>
                  </a:lnTo>
                  <a:lnTo>
                    <a:pt x="346837" y="134747"/>
                  </a:lnTo>
                  <a:lnTo>
                    <a:pt x="411734" y="95250"/>
                  </a:lnTo>
                  <a:lnTo>
                    <a:pt x="480568" y="61975"/>
                  </a:lnTo>
                  <a:lnTo>
                    <a:pt x="552831" y="35433"/>
                  </a:lnTo>
                  <a:lnTo>
                    <a:pt x="628269" y="16001"/>
                  </a:lnTo>
                  <a:lnTo>
                    <a:pt x="706374" y="4063"/>
                  </a:lnTo>
                  <a:lnTo>
                    <a:pt x="786764" y="0"/>
                  </a:lnTo>
                  <a:close/>
                </a:path>
              </a:pathLst>
            </a:custGeom>
            <a:ln w="19050">
              <a:solidFill>
                <a:srgbClr val="1F73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478536" y="1359408"/>
            <a:ext cx="2783205" cy="4387850"/>
            <a:chOff x="478536" y="1359408"/>
            <a:chExt cx="2783205" cy="4387850"/>
          </a:xfrm>
        </p:grpSpPr>
        <p:sp>
          <p:nvSpPr>
            <p:cNvPr id="8" name="object 8" descr=""/>
            <p:cNvSpPr/>
            <p:nvPr/>
          </p:nvSpPr>
          <p:spPr>
            <a:xfrm>
              <a:off x="478536" y="1359408"/>
              <a:ext cx="2783205" cy="4387850"/>
            </a:xfrm>
            <a:custGeom>
              <a:avLst/>
              <a:gdLst/>
              <a:ahLst/>
              <a:cxnLst/>
              <a:rect l="l" t="t" r="r" b="b"/>
              <a:pathLst>
                <a:path w="2783204" h="4387850">
                  <a:moveTo>
                    <a:pt x="2782824" y="0"/>
                  </a:moveTo>
                  <a:lnTo>
                    <a:pt x="0" y="0"/>
                  </a:lnTo>
                  <a:lnTo>
                    <a:pt x="0" y="4387596"/>
                  </a:lnTo>
                  <a:lnTo>
                    <a:pt x="2782824" y="4387596"/>
                  </a:lnTo>
                  <a:lnTo>
                    <a:pt x="27828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9" y="2499360"/>
              <a:ext cx="1588770" cy="1590294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169152" y="1359408"/>
            <a:ext cx="2783205" cy="4387850"/>
            <a:chOff x="6169152" y="1359408"/>
            <a:chExt cx="2783205" cy="4387850"/>
          </a:xfrm>
        </p:grpSpPr>
        <p:sp>
          <p:nvSpPr>
            <p:cNvPr id="11" name="object 11" descr=""/>
            <p:cNvSpPr/>
            <p:nvPr/>
          </p:nvSpPr>
          <p:spPr>
            <a:xfrm>
              <a:off x="6169152" y="1359408"/>
              <a:ext cx="2783205" cy="4387850"/>
            </a:xfrm>
            <a:custGeom>
              <a:avLst/>
              <a:gdLst/>
              <a:ahLst/>
              <a:cxnLst/>
              <a:rect l="l" t="t" r="r" b="b"/>
              <a:pathLst>
                <a:path w="2783204" h="4387850">
                  <a:moveTo>
                    <a:pt x="2782824" y="0"/>
                  </a:moveTo>
                  <a:lnTo>
                    <a:pt x="0" y="0"/>
                  </a:lnTo>
                  <a:lnTo>
                    <a:pt x="0" y="4387596"/>
                  </a:lnTo>
                  <a:lnTo>
                    <a:pt x="2782824" y="4387596"/>
                  </a:lnTo>
                  <a:lnTo>
                    <a:pt x="27828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3324" y="2516124"/>
              <a:ext cx="1554479" cy="155448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773799" y="2506599"/>
              <a:ext cx="1573530" cy="1573530"/>
            </a:xfrm>
            <a:custGeom>
              <a:avLst/>
              <a:gdLst/>
              <a:ahLst/>
              <a:cxnLst/>
              <a:rect l="l" t="t" r="r" b="b"/>
              <a:pathLst>
                <a:path w="1573529" h="1573529">
                  <a:moveTo>
                    <a:pt x="786765" y="0"/>
                  </a:moveTo>
                  <a:lnTo>
                    <a:pt x="867155" y="4063"/>
                  </a:lnTo>
                  <a:lnTo>
                    <a:pt x="945260" y="16001"/>
                  </a:lnTo>
                  <a:lnTo>
                    <a:pt x="1020699" y="35305"/>
                  </a:lnTo>
                  <a:lnTo>
                    <a:pt x="1092961" y="61849"/>
                  </a:lnTo>
                  <a:lnTo>
                    <a:pt x="1161796" y="94996"/>
                  </a:lnTo>
                  <a:lnTo>
                    <a:pt x="1226693" y="134365"/>
                  </a:lnTo>
                  <a:lnTo>
                    <a:pt x="1287272" y="179704"/>
                  </a:lnTo>
                  <a:lnTo>
                    <a:pt x="1343152" y="230377"/>
                  </a:lnTo>
                  <a:lnTo>
                    <a:pt x="1393825" y="286258"/>
                  </a:lnTo>
                  <a:lnTo>
                    <a:pt x="1439164" y="346837"/>
                  </a:lnTo>
                  <a:lnTo>
                    <a:pt x="1478533" y="411734"/>
                  </a:lnTo>
                  <a:lnTo>
                    <a:pt x="1511680" y="480567"/>
                  </a:lnTo>
                  <a:lnTo>
                    <a:pt x="1538224" y="552830"/>
                  </a:lnTo>
                  <a:lnTo>
                    <a:pt x="1557527" y="628268"/>
                  </a:lnTo>
                  <a:lnTo>
                    <a:pt x="1569466" y="706374"/>
                  </a:lnTo>
                  <a:lnTo>
                    <a:pt x="1573529" y="786764"/>
                  </a:lnTo>
                  <a:lnTo>
                    <a:pt x="1569466" y="867155"/>
                  </a:lnTo>
                  <a:lnTo>
                    <a:pt x="1557527" y="945261"/>
                  </a:lnTo>
                  <a:lnTo>
                    <a:pt x="1538224" y="1020699"/>
                  </a:lnTo>
                  <a:lnTo>
                    <a:pt x="1511680" y="1092962"/>
                  </a:lnTo>
                  <a:lnTo>
                    <a:pt x="1478533" y="1161795"/>
                  </a:lnTo>
                  <a:lnTo>
                    <a:pt x="1439164" y="1226693"/>
                  </a:lnTo>
                  <a:lnTo>
                    <a:pt x="1393825" y="1287271"/>
                  </a:lnTo>
                  <a:lnTo>
                    <a:pt x="1343152" y="1343152"/>
                  </a:lnTo>
                  <a:lnTo>
                    <a:pt x="1287272" y="1393825"/>
                  </a:lnTo>
                  <a:lnTo>
                    <a:pt x="1226693" y="1439164"/>
                  </a:lnTo>
                  <a:lnTo>
                    <a:pt x="1161796" y="1478533"/>
                  </a:lnTo>
                  <a:lnTo>
                    <a:pt x="1092961" y="1511681"/>
                  </a:lnTo>
                  <a:lnTo>
                    <a:pt x="1020699" y="1538224"/>
                  </a:lnTo>
                  <a:lnTo>
                    <a:pt x="945260" y="1557527"/>
                  </a:lnTo>
                  <a:lnTo>
                    <a:pt x="867155" y="1569465"/>
                  </a:lnTo>
                  <a:lnTo>
                    <a:pt x="786765" y="1573530"/>
                  </a:lnTo>
                  <a:lnTo>
                    <a:pt x="706374" y="1569465"/>
                  </a:lnTo>
                  <a:lnTo>
                    <a:pt x="628269" y="1557527"/>
                  </a:lnTo>
                  <a:lnTo>
                    <a:pt x="552830" y="1538224"/>
                  </a:lnTo>
                  <a:lnTo>
                    <a:pt x="480568" y="1511681"/>
                  </a:lnTo>
                  <a:lnTo>
                    <a:pt x="411733" y="1478533"/>
                  </a:lnTo>
                  <a:lnTo>
                    <a:pt x="346836" y="1439164"/>
                  </a:lnTo>
                  <a:lnTo>
                    <a:pt x="286257" y="1393825"/>
                  </a:lnTo>
                  <a:lnTo>
                    <a:pt x="230377" y="1343152"/>
                  </a:lnTo>
                  <a:lnTo>
                    <a:pt x="179704" y="1287271"/>
                  </a:lnTo>
                  <a:lnTo>
                    <a:pt x="134366" y="1226693"/>
                  </a:lnTo>
                  <a:lnTo>
                    <a:pt x="94996" y="1161795"/>
                  </a:lnTo>
                  <a:lnTo>
                    <a:pt x="61849" y="1092962"/>
                  </a:lnTo>
                  <a:lnTo>
                    <a:pt x="35305" y="1020699"/>
                  </a:lnTo>
                  <a:lnTo>
                    <a:pt x="16001" y="945261"/>
                  </a:lnTo>
                  <a:lnTo>
                    <a:pt x="4064" y="867155"/>
                  </a:lnTo>
                  <a:lnTo>
                    <a:pt x="0" y="786764"/>
                  </a:lnTo>
                  <a:lnTo>
                    <a:pt x="4064" y="706374"/>
                  </a:lnTo>
                  <a:lnTo>
                    <a:pt x="16001" y="628268"/>
                  </a:lnTo>
                  <a:lnTo>
                    <a:pt x="35305" y="552830"/>
                  </a:lnTo>
                  <a:lnTo>
                    <a:pt x="61849" y="480567"/>
                  </a:lnTo>
                  <a:lnTo>
                    <a:pt x="94996" y="411734"/>
                  </a:lnTo>
                  <a:lnTo>
                    <a:pt x="134366" y="346837"/>
                  </a:lnTo>
                  <a:lnTo>
                    <a:pt x="179704" y="286258"/>
                  </a:lnTo>
                  <a:lnTo>
                    <a:pt x="230377" y="230377"/>
                  </a:lnTo>
                  <a:lnTo>
                    <a:pt x="286257" y="179704"/>
                  </a:lnTo>
                  <a:lnTo>
                    <a:pt x="346836" y="134365"/>
                  </a:lnTo>
                  <a:lnTo>
                    <a:pt x="411733" y="94996"/>
                  </a:lnTo>
                  <a:lnTo>
                    <a:pt x="480568" y="61849"/>
                  </a:lnTo>
                  <a:lnTo>
                    <a:pt x="552830" y="35305"/>
                  </a:lnTo>
                  <a:lnTo>
                    <a:pt x="628269" y="16001"/>
                  </a:lnTo>
                  <a:lnTo>
                    <a:pt x="706374" y="4063"/>
                  </a:lnTo>
                  <a:lnTo>
                    <a:pt x="786765" y="0"/>
                  </a:lnTo>
                  <a:close/>
                </a:path>
              </a:pathLst>
            </a:custGeom>
            <a:ln w="19050">
              <a:solidFill>
                <a:srgbClr val="1F73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478536" y="1348739"/>
          <a:ext cx="11395075" cy="438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320"/>
                <a:gridCol w="2845435"/>
                <a:gridCol w="2845435"/>
                <a:gridCol w="2814320"/>
              </a:tblGrid>
              <a:tr h="4387215">
                <a:tc>
                  <a:txBody>
                    <a:bodyPr/>
                    <a:lstStyle/>
                    <a:p>
                      <a:pPr algn="ctr" marL="592455" marR="781050">
                        <a:lnSpc>
                          <a:spcPct val="106000"/>
                        </a:lnSpc>
                        <a:spcBef>
                          <a:spcPts val="1195"/>
                        </a:spcBef>
                      </a:pPr>
                      <a:r>
                        <a:rPr dirty="0" sz="1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Furrukh</a:t>
                      </a:r>
                      <a:r>
                        <a:rPr dirty="0" sz="1600" spc="-5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Sohail </a:t>
                      </a:r>
                      <a:r>
                        <a:rPr dirty="0" sz="160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Head</a:t>
                      </a:r>
                      <a:r>
                        <a:rPr dirty="0" sz="1600" spc="-2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Cloud </a:t>
                      </a:r>
                      <a:r>
                        <a:rPr dirty="0" sz="1600" spc="-1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6055" marR="31686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Ex-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NorthBay</a:t>
                      </a:r>
                      <a:r>
                        <a:rPr dirty="0" sz="1400" spc="-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(AWS</a:t>
                      </a:r>
                      <a:r>
                        <a:rPr dirty="0" sz="1400" spc="-5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Premier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r>
                        <a:rPr dirty="0" sz="1400" spc="-4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400" spc="-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400" spc="-2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2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4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IT </a:t>
                      </a:r>
                      <a:r>
                        <a:rPr dirty="0" sz="14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1765"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Raj</a:t>
                      </a:r>
                      <a:r>
                        <a:rPr dirty="0" sz="1600" spc="-1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Harjika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VP</a:t>
                      </a:r>
                      <a:r>
                        <a:rPr dirty="0" sz="1600" spc="-55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Ex-AWS</a:t>
                      </a:r>
                      <a:r>
                        <a:rPr dirty="0" sz="1400" spc="-6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400" spc="-5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12x</a:t>
                      </a:r>
                      <a:r>
                        <a:rPr dirty="0" sz="1400" spc="-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AWS</a:t>
                      </a:r>
                      <a:r>
                        <a:rPr dirty="0" sz="1400" spc="-2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Certified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6215" marR="21844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4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4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400" spc="-3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400" spc="-1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r>
                        <a:rPr dirty="0" sz="1400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Published</a:t>
                      </a:r>
                      <a:r>
                        <a:rPr dirty="0" sz="1400" spc="-4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400" spc="-1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Author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Charles</a:t>
                      </a:r>
                      <a:r>
                        <a:rPr dirty="0" sz="1600" spc="-8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Powell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VP</a:t>
                      </a:r>
                      <a:r>
                        <a:rPr dirty="0" sz="1600" spc="-3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Sales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1475" marR="30353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400" spc="-5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400" spc="1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400" spc="-6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Sales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r>
                        <a:rPr dirty="0" sz="1400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400" spc="-2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AWS</a:t>
                      </a:r>
                      <a:r>
                        <a:rPr dirty="0" sz="1400" spc="-7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partners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1825" marR="592455" indent="63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600" spc="-3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Dr.</a:t>
                      </a:r>
                      <a:r>
                        <a:rPr dirty="0" sz="1600" spc="-8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Ali</a:t>
                      </a:r>
                      <a:r>
                        <a:rPr dirty="0" sz="1600" spc="-5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Ahmed </a:t>
                      </a:r>
                      <a:r>
                        <a:rPr dirty="0" sz="160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Head</a:t>
                      </a:r>
                      <a:r>
                        <a:rPr dirty="0" sz="1600" spc="-2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A4A4A4"/>
                          </a:solidFill>
                          <a:latin typeface="Arial"/>
                          <a:cs typeface="Arial"/>
                        </a:rPr>
                        <a:t>Scientific Computing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08915" marR="42354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400" spc="-4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400" spc="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9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AI/ML</a:t>
                      </a:r>
                      <a:r>
                        <a:rPr dirty="0" sz="1400" spc="-9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4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dirty="0" sz="1400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11868" y="2499360"/>
            <a:ext cx="1585722" cy="1587245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628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1F5F"/>
                </a:solidFill>
              </a:rPr>
              <a:t>SERVICES</a:t>
            </a:r>
            <a:r>
              <a:rPr dirty="0" sz="2800" spc="-25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AS</a:t>
            </a:r>
            <a:r>
              <a:rPr dirty="0" sz="2800" spc="-55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A</a:t>
            </a:r>
            <a:r>
              <a:rPr dirty="0" sz="2800" spc="-45">
                <a:solidFill>
                  <a:srgbClr val="001F5F"/>
                </a:solidFill>
              </a:rPr>
              <a:t> </a:t>
            </a:r>
            <a:r>
              <a:rPr dirty="0" sz="2800" spc="-10">
                <a:solidFill>
                  <a:srgbClr val="001F5F"/>
                </a:solidFill>
              </a:rPr>
              <a:t>SOLUTION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3089529" y="4455667"/>
            <a:ext cx="2545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Well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Architected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Framework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80756" y="3305936"/>
            <a:ext cx="15849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DevOps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MLOps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095500" y="2052827"/>
            <a:ext cx="5104130" cy="2848610"/>
            <a:chOff x="2095500" y="2052827"/>
            <a:chExt cx="5104130" cy="284861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4828" y="3240024"/>
              <a:ext cx="521207" cy="5227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6644" y="4364735"/>
              <a:ext cx="522731" cy="5227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2259" y="2092451"/>
              <a:ext cx="521207" cy="5227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2368" y="2052827"/>
              <a:ext cx="522731" cy="5227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9612" y="4424172"/>
              <a:ext cx="477012" cy="4770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5500" y="3211067"/>
              <a:ext cx="629412" cy="63093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596378" y="4525136"/>
            <a:ext cx="1444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Cloud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Migration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549133" y="2177542"/>
            <a:ext cx="1594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Engineering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89529" y="2178176"/>
            <a:ext cx="1822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Generative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LLM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89529" y="3290442"/>
            <a:ext cx="1717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App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 Modernization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" y="0"/>
            <a:ext cx="12033249" cy="685799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65270" y="6723791"/>
            <a:ext cx="4043045" cy="85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65"/>
              </a:lnSpc>
            </a:pPr>
            <a:r>
              <a:rPr dirty="0" sz="600">
                <a:latin typeface="Arial"/>
                <a:cs typeface="Arial"/>
              </a:rPr>
              <a:t>NETSOL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Technologies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Inc.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All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rights </a:t>
            </a:r>
            <a:r>
              <a:rPr dirty="0" sz="600" spc="-10">
                <a:latin typeface="Arial"/>
                <a:cs typeface="Arial"/>
              </a:rPr>
              <a:t>reserved.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Any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unauthorized</a:t>
            </a:r>
            <a:r>
              <a:rPr dirty="0" sz="600">
                <a:latin typeface="Arial"/>
                <a:cs typeface="Arial"/>
              </a:rPr>
              <a:t> use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copy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of this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document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strictly</a:t>
            </a:r>
            <a:r>
              <a:rPr dirty="0" sz="600" spc="-3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prohibited.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[CO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07933" y="6723791"/>
            <a:ext cx="466090" cy="85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65"/>
              </a:lnSpc>
            </a:pPr>
            <a:r>
              <a:rPr dirty="0" sz="600" spc="-10">
                <a:latin typeface="Arial"/>
                <a:cs typeface="Arial"/>
              </a:rPr>
              <a:t>NFIDENTIAL]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617" y="6700032"/>
            <a:ext cx="39808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  <a:tabLst>
                <a:tab pos="3552825" algn="l"/>
              </a:tabLst>
            </a:pPr>
            <a:r>
              <a:rPr dirty="0" sz="800" spc="-25">
                <a:latin typeface="Arial"/>
                <a:cs typeface="Arial"/>
              </a:rPr>
              <a:t>16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600" spc="-10">
                <a:latin typeface="Arial"/>
                <a:cs typeface="Arial"/>
              </a:rPr>
              <a:t>Trade©2024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4447" y="6384034"/>
              <a:ext cx="821436" cy="37033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1459" y="0"/>
              <a:ext cx="8130540" cy="6858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762"/>
              <a:ext cx="4061459" cy="684123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8112252" y="5881116"/>
                  </a:moveTo>
                  <a:lnTo>
                    <a:pt x="4056888" y="5881116"/>
                  </a:lnTo>
                  <a:lnTo>
                    <a:pt x="4056888" y="5868924"/>
                  </a:lnTo>
                  <a:lnTo>
                    <a:pt x="0" y="5868924"/>
                  </a:lnTo>
                  <a:lnTo>
                    <a:pt x="0" y="6858000"/>
                  </a:lnTo>
                  <a:lnTo>
                    <a:pt x="4014216" y="6858000"/>
                  </a:lnTo>
                  <a:lnTo>
                    <a:pt x="4056888" y="6858000"/>
                  </a:lnTo>
                  <a:lnTo>
                    <a:pt x="8112252" y="6858000"/>
                  </a:lnTo>
                  <a:lnTo>
                    <a:pt x="8112252" y="5881116"/>
                  </a:lnTo>
                  <a:close/>
                </a:path>
                <a:path w="12192000" h="6858000">
                  <a:moveTo>
                    <a:pt x="12191987" y="5868924"/>
                  </a:moveTo>
                  <a:lnTo>
                    <a:pt x="8113776" y="5868924"/>
                  </a:lnTo>
                  <a:lnTo>
                    <a:pt x="8113776" y="6858000"/>
                  </a:lnTo>
                  <a:lnTo>
                    <a:pt x="12191987" y="6858000"/>
                  </a:lnTo>
                  <a:lnTo>
                    <a:pt x="12191987" y="5868924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1335024"/>
                  </a:lnTo>
                  <a:lnTo>
                    <a:pt x="12192000" y="13350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0D0D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2052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SMB</a:t>
            </a:r>
            <a:r>
              <a:rPr dirty="0" sz="2800" spc="-90"/>
              <a:t> </a:t>
            </a:r>
            <a:r>
              <a:rPr dirty="0" sz="2800"/>
              <a:t>MARKET</a:t>
            </a:r>
            <a:r>
              <a:rPr dirty="0" sz="2800" spc="-110"/>
              <a:t> </a:t>
            </a:r>
            <a:r>
              <a:rPr dirty="0" sz="2800" spc="-10"/>
              <a:t>FOCUS</a:t>
            </a:r>
            <a:endParaRPr sz="2800"/>
          </a:p>
        </p:txBody>
      </p:sp>
      <p:sp>
        <p:nvSpPr>
          <p:cNvPr id="12" name="object 12" descr=""/>
          <p:cNvSpPr txBox="1"/>
          <p:nvPr/>
        </p:nvSpPr>
        <p:spPr>
          <a:xfrm>
            <a:off x="4949190" y="6229908"/>
            <a:ext cx="2600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Sciences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90152" y="6229908"/>
            <a:ext cx="1985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Hospitality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2891" y="6186017"/>
            <a:ext cx="2943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7136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01F5F"/>
                </a:solidFill>
              </a:rPr>
              <a:t>GENAI</a:t>
            </a:r>
            <a:r>
              <a:rPr dirty="0" sz="2800" spc="-185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ADOPTION</a:t>
            </a:r>
            <a:r>
              <a:rPr dirty="0" sz="2800" spc="-145">
                <a:solidFill>
                  <a:srgbClr val="001F5F"/>
                </a:solidFill>
              </a:rPr>
              <a:t> </a:t>
            </a:r>
            <a:r>
              <a:rPr dirty="0" sz="2800" spc="-10">
                <a:solidFill>
                  <a:srgbClr val="001F5F"/>
                </a:solidFill>
              </a:rPr>
              <a:t>CHALLENGES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738631" y="1247267"/>
            <a:ext cx="7727315" cy="3764279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Challenges:</a:t>
            </a:r>
            <a:endParaRPr sz="1800">
              <a:latin typeface="Arial"/>
              <a:cs typeface="Arial"/>
            </a:endParaRPr>
          </a:p>
          <a:p>
            <a:pPr marL="402590" indent="-3429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02590" algn="l"/>
              </a:tabLst>
            </a:pPr>
            <a:r>
              <a:rPr dirty="0" sz="1800">
                <a:latin typeface="Carlito"/>
                <a:cs typeface="Carlito"/>
              </a:rPr>
              <a:t>SMBs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hesitant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to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invest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GenAI.</a:t>
            </a:r>
            <a:endParaRPr sz="1800">
              <a:latin typeface="Carlito"/>
              <a:cs typeface="Carlito"/>
            </a:endParaRPr>
          </a:p>
          <a:p>
            <a:pPr marL="402590" indent="-342900">
              <a:lnSpc>
                <a:spcPct val="100000"/>
              </a:lnSpc>
              <a:buAutoNum type="arabicPeriod"/>
              <a:tabLst>
                <a:tab pos="402590" algn="l"/>
              </a:tabLst>
            </a:pPr>
            <a:r>
              <a:rPr dirty="0" sz="1800">
                <a:latin typeface="Carlito"/>
                <a:cs typeface="Carlito"/>
              </a:rPr>
              <a:t>High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risk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hinders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partner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investment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SMBs.</a:t>
            </a:r>
            <a:endParaRPr sz="1800">
              <a:latin typeface="Carlito"/>
              <a:cs typeface="Carlito"/>
            </a:endParaRPr>
          </a:p>
          <a:p>
            <a:pPr marL="402590" indent="-342900">
              <a:lnSpc>
                <a:spcPct val="100000"/>
              </a:lnSpc>
              <a:buAutoNum type="arabicPeriod"/>
              <a:tabLst>
                <a:tab pos="402590" algn="l"/>
              </a:tabLst>
            </a:pPr>
            <a:r>
              <a:rPr dirty="0" sz="1800">
                <a:latin typeface="Carlito"/>
                <a:cs typeface="Carlito"/>
              </a:rPr>
              <a:t>Lack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partner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funding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for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GenAI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POCs.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5969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How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working</a:t>
            </a:r>
            <a:r>
              <a:rPr dirty="0" sz="18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8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NetSol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different?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402590" indent="-342900">
              <a:lnSpc>
                <a:spcPct val="100000"/>
              </a:lnSpc>
              <a:buAutoNum type="arabicPeriod"/>
              <a:tabLst>
                <a:tab pos="402590" algn="l"/>
              </a:tabLst>
            </a:pPr>
            <a:r>
              <a:rPr dirty="0" sz="1800">
                <a:latin typeface="Carlito"/>
                <a:cs typeface="Carlito"/>
              </a:rPr>
              <a:t>NetSol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validates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GenAI's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value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with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SMBs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through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early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POV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engagement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(e.g.,</a:t>
            </a:r>
            <a:endParaRPr sz="1800">
              <a:latin typeface="Carlito"/>
              <a:cs typeface="Carlito"/>
            </a:endParaRPr>
          </a:p>
          <a:p>
            <a:pPr marL="402590">
              <a:lnSpc>
                <a:spcPct val="100000"/>
              </a:lnSpc>
            </a:pPr>
            <a:r>
              <a:rPr dirty="0" sz="1800">
                <a:latin typeface="Carlito"/>
                <a:cs typeface="Carlito"/>
              </a:rPr>
              <a:t>Flatirons,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Xybion).</a:t>
            </a:r>
            <a:endParaRPr sz="1800">
              <a:latin typeface="Carlito"/>
              <a:cs typeface="Carlito"/>
            </a:endParaRPr>
          </a:p>
          <a:p>
            <a:pPr marL="40259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02590" algn="l"/>
              </a:tabLst>
            </a:pPr>
            <a:r>
              <a:rPr dirty="0" sz="1800">
                <a:latin typeface="Carlito"/>
                <a:cs typeface="Carlito"/>
              </a:rPr>
              <a:t>NetSol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had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numerous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successful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POVs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&amp;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POCs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with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SMB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customers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2023.</a:t>
            </a:r>
            <a:endParaRPr sz="1800">
              <a:latin typeface="Carlito"/>
              <a:cs typeface="Carlito"/>
            </a:endParaRPr>
          </a:p>
          <a:p>
            <a:pPr marL="402590" marR="73025" indent="-342900">
              <a:lnSpc>
                <a:spcPct val="100000"/>
              </a:lnSpc>
              <a:buAutoNum type="arabicPeriod" startAt="2"/>
              <a:tabLst>
                <a:tab pos="402590" algn="l"/>
              </a:tabLst>
            </a:pPr>
            <a:r>
              <a:rPr dirty="0" sz="1800">
                <a:latin typeface="Carlito"/>
                <a:cs typeface="Carlito"/>
              </a:rPr>
              <a:t>Netsol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will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continue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to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actively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support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the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SMB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team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to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drive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customer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value </a:t>
            </a:r>
            <a:r>
              <a:rPr dirty="0" sz="1800">
                <a:latin typeface="Carlito"/>
                <a:cs typeface="Carlito"/>
              </a:rPr>
              <a:t>and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innovation.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8495" y="3069335"/>
            <a:ext cx="4189476" cy="294436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35807"/>
            <a:ext cx="12191999" cy="10698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627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1F5F"/>
                </a:solidFill>
              </a:rPr>
              <a:t>SMB</a:t>
            </a:r>
            <a:r>
              <a:rPr dirty="0" sz="2800" spc="-70">
                <a:solidFill>
                  <a:srgbClr val="001F5F"/>
                </a:solidFill>
              </a:rPr>
              <a:t> </a:t>
            </a:r>
            <a:r>
              <a:rPr dirty="0" sz="2800" spc="-10">
                <a:solidFill>
                  <a:srgbClr val="001F5F"/>
                </a:solidFill>
              </a:rPr>
              <a:t>Engagement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530351" y="1656588"/>
            <a:ext cx="11117580" cy="5036820"/>
            <a:chOff x="530351" y="1656588"/>
            <a:chExt cx="11117580" cy="5036820"/>
          </a:xfrm>
        </p:grpSpPr>
        <p:sp>
          <p:nvSpPr>
            <p:cNvPr id="5" name="object 5" descr=""/>
            <p:cNvSpPr/>
            <p:nvPr/>
          </p:nvSpPr>
          <p:spPr>
            <a:xfrm>
              <a:off x="4744211" y="4239767"/>
              <a:ext cx="1679575" cy="2453640"/>
            </a:xfrm>
            <a:custGeom>
              <a:avLst/>
              <a:gdLst/>
              <a:ahLst/>
              <a:cxnLst/>
              <a:rect l="l" t="t" r="r" b="b"/>
              <a:pathLst>
                <a:path w="1679575" h="2453640">
                  <a:moveTo>
                    <a:pt x="13842" y="685545"/>
                  </a:moveTo>
                  <a:lnTo>
                    <a:pt x="8358" y="724046"/>
                  </a:lnTo>
                  <a:lnTo>
                    <a:pt x="3968" y="762571"/>
                  </a:lnTo>
                  <a:lnTo>
                    <a:pt x="1055" y="801096"/>
                  </a:lnTo>
                  <a:lnTo>
                    <a:pt x="0" y="839596"/>
                  </a:lnTo>
                  <a:lnTo>
                    <a:pt x="31" y="852931"/>
                  </a:lnTo>
                  <a:lnTo>
                    <a:pt x="253" y="866266"/>
                  </a:lnTo>
                  <a:lnTo>
                    <a:pt x="857" y="879601"/>
                  </a:lnTo>
                  <a:lnTo>
                    <a:pt x="2032" y="892936"/>
                  </a:lnTo>
                  <a:lnTo>
                    <a:pt x="33527" y="891031"/>
                  </a:lnTo>
                  <a:lnTo>
                    <a:pt x="32053" y="840674"/>
                  </a:lnTo>
                  <a:lnTo>
                    <a:pt x="33543" y="790495"/>
                  </a:lnTo>
                  <a:lnTo>
                    <a:pt x="38010" y="740673"/>
                  </a:lnTo>
                  <a:lnTo>
                    <a:pt x="45465" y="691387"/>
                  </a:lnTo>
                  <a:lnTo>
                    <a:pt x="13842" y="685545"/>
                  </a:lnTo>
                  <a:close/>
                </a:path>
                <a:path w="1679575" h="2453640">
                  <a:moveTo>
                    <a:pt x="69214" y="1086611"/>
                  </a:moveTo>
                  <a:lnTo>
                    <a:pt x="39497" y="1094485"/>
                  </a:lnTo>
                  <a:lnTo>
                    <a:pt x="57251" y="1144085"/>
                  </a:lnTo>
                  <a:lnTo>
                    <a:pt x="77803" y="1192006"/>
                  </a:lnTo>
                  <a:lnTo>
                    <a:pt x="100951" y="1238093"/>
                  </a:lnTo>
                  <a:lnTo>
                    <a:pt x="126491" y="1282191"/>
                  </a:lnTo>
                  <a:lnTo>
                    <a:pt x="152146" y="1266316"/>
                  </a:lnTo>
                  <a:lnTo>
                    <a:pt x="127758" y="1222950"/>
                  </a:lnTo>
                  <a:lnTo>
                    <a:pt x="105441" y="1178655"/>
                  </a:lnTo>
                  <a:lnTo>
                    <a:pt x="85744" y="1133264"/>
                  </a:lnTo>
                  <a:lnTo>
                    <a:pt x="69214" y="1086611"/>
                  </a:lnTo>
                  <a:close/>
                </a:path>
                <a:path w="1679575" h="2453640">
                  <a:moveTo>
                    <a:pt x="185674" y="314070"/>
                  </a:moveTo>
                  <a:lnTo>
                    <a:pt x="154277" y="355163"/>
                  </a:lnTo>
                  <a:lnTo>
                    <a:pt x="125475" y="398303"/>
                  </a:lnTo>
                  <a:lnTo>
                    <a:pt x="99627" y="443301"/>
                  </a:lnTo>
                  <a:lnTo>
                    <a:pt x="77088" y="489965"/>
                  </a:lnTo>
                  <a:lnTo>
                    <a:pt x="104775" y="501776"/>
                  </a:lnTo>
                  <a:lnTo>
                    <a:pt x="126912" y="457737"/>
                  </a:lnTo>
                  <a:lnTo>
                    <a:pt x="151860" y="414829"/>
                  </a:lnTo>
                  <a:lnTo>
                    <a:pt x="179427" y="373421"/>
                  </a:lnTo>
                  <a:lnTo>
                    <a:pt x="209423" y="333882"/>
                  </a:lnTo>
                  <a:lnTo>
                    <a:pt x="185674" y="314070"/>
                  </a:lnTo>
                  <a:close/>
                </a:path>
                <a:path w="1679575" h="2453640">
                  <a:moveTo>
                    <a:pt x="278638" y="1420418"/>
                  </a:moveTo>
                  <a:lnTo>
                    <a:pt x="294933" y="1478576"/>
                  </a:lnTo>
                  <a:lnTo>
                    <a:pt x="335121" y="1510803"/>
                  </a:lnTo>
                  <a:lnTo>
                    <a:pt x="377166" y="1540807"/>
                  </a:lnTo>
                  <a:lnTo>
                    <a:pt x="420877" y="1568589"/>
                  </a:lnTo>
                  <a:lnTo>
                    <a:pt x="436625" y="1540929"/>
                  </a:lnTo>
                  <a:lnTo>
                    <a:pt x="394438" y="1514601"/>
                  </a:lnTo>
                  <a:lnTo>
                    <a:pt x="353917" y="1485865"/>
                  </a:lnTo>
                  <a:lnTo>
                    <a:pt x="315253" y="1454532"/>
                  </a:lnTo>
                  <a:lnTo>
                    <a:pt x="278638" y="1420418"/>
                  </a:lnTo>
                  <a:close/>
                </a:path>
                <a:path w="1679575" h="2453640">
                  <a:moveTo>
                    <a:pt x="511683" y="67182"/>
                  </a:moveTo>
                  <a:lnTo>
                    <a:pt x="465060" y="88219"/>
                  </a:lnTo>
                  <a:lnTo>
                    <a:pt x="419877" y="112601"/>
                  </a:lnTo>
                  <a:lnTo>
                    <a:pt x="376148" y="139959"/>
                  </a:lnTo>
                  <a:lnTo>
                    <a:pt x="333883" y="169925"/>
                  </a:lnTo>
                  <a:lnTo>
                    <a:pt x="351663" y="195579"/>
                  </a:lnTo>
                  <a:lnTo>
                    <a:pt x="392723" y="167056"/>
                  </a:lnTo>
                  <a:lnTo>
                    <a:pt x="435641" y="140747"/>
                  </a:lnTo>
                  <a:lnTo>
                    <a:pt x="480036" y="116677"/>
                  </a:lnTo>
                  <a:lnTo>
                    <a:pt x="525526" y="94868"/>
                  </a:lnTo>
                  <a:lnTo>
                    <a:pt x="511683" y="67182"/>
                  </a:lnTo>
                  <a:close/>
                </a:path>
                <a:path w="1679575" h="2453640">
                  <a:moveTo>
                    <a:pt x="620395" y="1617979"/>
                  </a:moveTo>
                  <a:lnTo>
                    <a:pt x="661223" y="1660608"/>
                  </a:lnTo>
                  <a:lnTo>
                    <a:pt x="712517" y="1670086"/>
                  </a:lnTo>
                  <a:lnTo>
                    <a:pt x="764168" y="1676228"/>
                  </a:lnTo>
                  <a:lnTo>
                    <a:pt x="815975" y="1679219"/>
                  </a:lnTo>
                  <a:lnTo>
                    <a:pt x="815975" y="1647609"/>
                  </a:lnTo>
                  <a:lnTo>
                    <a:pt x="765966" y="1644649"/>
                  </a:lnTo>
                  <a:lnTo>
                    <a:pt x="716708" y="1638723"/>
                  </a:lnTo>
                  <a:lnTo>
                    <a:pt x="668188" y="1629833"/>
                  </a:lnTo>
                  <a:lnTo>
                    <a:pt x="620395" y="1617979"/>
                  </a:lnTo>
                  <a:close/>
                </a:path>
                <a:path w="1679575" h="2453640">
                  <a:moveTo>
                    <a:pt x="839724" y="0"/>
                  </a:moveTo>
                  <a:lnTo>
                    <a:pt x="807160" y="708"/>
                  </a:lnTo>
                  <a:lnTo>
                    <a:pt x="774763" y="2714"/>
                  </a:lnTo>
                  <a:lnTo>
                    <a:pt x="742747" y="5840"/>
                  </a:lnTo>
                  <a:lnTo>
                    <a:pt x="711326" y="9905"/>
                  </a:lnTo>
                  <a:lnTo>
                    <a:pt x="715263" y="41528"/>
                  </a:lnTo>
                  <a:lnTo>
                    <a:pt x="746390" y="37463"/>
                  </a:lnTo>
                  <a:lnTo>
                    <a:pt x="777493" y="34337"/>
                  </a:lnTo>
                  <a:lnTo>
                    <a:pt x="808597" y="32331"/>
                  </a:lnTo>
                  <a:lnTo>
                    <a:pt x="839724" y="31622"/>
                  </a:lnTo>
                  <a:lnTo>
                    <a:pt x="915033" y="31622"/>
                  </a:lnTo>
                  <a:lnTo>
                    <a:pt x="916813" y="3936"/>
                  </a:lnTo>
                  <a:lnTo>
                    <a:pt x="878220" y="1254"/>
                  </a:lnTo>
                  <a:lnTo>
                    <a:pt x="858966" y="347"/>
                  </a:lnTo>
                  <a:lnTo>
                    <a:pt x="839724" y="0"/>
                  </a:lnTo>
                  <a:close/>
                </a:path>
                <a:path w="1679575" h="2453640">
                  <a:moveTo>
                    <a:pt x="915033" y="31622"/>
                  </a:moveTo>
                  <a:lnTo>
                    <a:pt x="839724" y="31622"/>
                  </a:lnTo>
                  <a:lnTo>
                    <a:pt x="858666" y="31952"/>
                  </a:lnTo>
                  <a:lnTo>
                    <a:pt x="877252" y="32829"/>
                  </a:lnTo>
                  <a:lnTo>
                    <a:pt x="895838" y="34087"/>
                  </a:lnTo>
                  <a:lnTo>
                    <a:pt x="914780" y="35559"/>
                  </a:lnTo>
                  <a:lnTo>
                    <a:pt x="915033" y="31622"/>
                  </a:lnTo>
                  <a:close/>
                </a:path>
                <a:path w="1679575" h="2453640">
                  <a:moveTo>
                    <a:pt x="855472" y="2250160"/>
                  </a:moveTo>
                  <a:lnTo>
                    <a:pt x="823976" y="2250160"/>
                  </a:lnTo>
                  <a:lnTo>
                    <a:pt x="823976" y="2453639"/>
                  </a:lnTo>
                  <a:lnTo>
                    <a:pt x="855472" y="2453639"/>
                  </a:lnTo>
                  <a:lnTo>
                    <a:pt x="855472" y="2250160"/>
                  </a:lnTo>
                  <a:close/>
                </a:path>
                <a:path w="1679575" h="2453640">
                  <a:moveTo>
                    <a:pt x="855472" y="1843189"/>
                  </a:moveTo>
                  <a:lnTo>
                    <a:pt x="823976" y="1843189"/>
                  </a:lnTo>
                  <a:lnTo>
                    <a:pt x="823976" y="2046668"/>
                  </a:lnTo>
                  <a:lnTo>
                    <a:pt x="855472" y="2046668"/>
                  </a:lnTo>
                  <a:lnTo>
                    <a:pt x="855472" y="1843189"/>
                  </a:lnTo>
                  <a:close/>
                </a:path>
                <a:path w="1679575" h="2453640">
                  <a:moveTo>
                    <a:pt x="1118362" y="47370"/>
                  </a:moveTo>
                  <a:lnTo>
                    <a:pt x="1108455" y="77088"/>
                  </a:lnTo>
                  <a:lnTo>
                    <a:pt x="1155132" y="94855"/>
                  </a:lnTo>
                  <a:lnTo>
                    <a:pt x="1200308" y="115585"/>
                  </a:lnTo>
                  <a:lnTo>
                    <a:pt x="1244008" y="139293"/>
                  </a:lnTo>
                  <a:lnTo>
                    <a:pt x="1286255" y="165988"/>
                  </a:lnTo>
                  <a:lnTo>
                    <a:pt x="1304036" y="140207"/>
                  </a:lnTo>
                  <a:lnTo>
                    <a:pt x="1260022" y="113236"/>
                  </a:lnTo>
                  <a:lnTo>
                    <a:pt x="1214151" y="88645"/>
                  </a:lnTo>
                  <a:lnTo>
                    <a:pt x="1166804" y="66627"/>
                  </a:lnTo>
                  <a:lnTo>
                    <a:pt x="1118362" y="47370"/>
                  </a:lnTo>
                  <a:close/>
                </a:path>
                <a:path w="1679575" h="2453640">
                  <a:moveTo>
                    <a:pt x="1460118" y="274573"/>
                  </a:moveTo>
                  <a:lnTo>
                    <a:pt x="1438402" y="296290"/>
                  </a:lnTo>
                  <a:lnTo>
                    <a:pt x="1470177" y="333309"/>
                  </a:lnTo>
                  <a:lnTo>
                    <a:pt x="1500108" y="372887"/>
                  </a:lnTo>
                  <a:lnTo>
                    <a:pt x="1527823" y="414680"/>
                  </a:lnTo>
                  <a:lnTo>
                    <a:pt x="1552955" y="458342"/>
                  </a:lnTo>
                  <a:lnTo>
                    <a:pt x="1580641" y="442467"/>
                  </a:lnTo>
                  <a:lnTo>
                    <a:pt x="1554327" y="397642"/>
                  </a:lnTo>
                  <a:lnTo>
                    <a:pt x="1525571" y="354853"/>
                  </a:lnTo>
                  <a:lnTo>
                    <a:pt x="1494220" y="313898"/>
                  </a:lnTo>
                  <a:lnTo>
                    <a:pt x="1460118" y="274573"/>
                  </a:lnTo>
                  <a:close/>
                </a:path>
                <a:path w="1679575" h="2453640">
                  <a:moveTo>
                    <a:pt x="1655699" y="636142"/>
                  </a:moveTo>
                  <a:lnTo>
                    <a:pt x="1624076" y="642111"/>
                  </a:lnTo>
                  <a:lnTo>
                    <a:pt x="1634484" y="691292"/>
                  </a:lnTo>
                  <a:lnTo>
                    <a:pt x="1641903" y="740854"/>
                  </a:lnTo>
                  <a:lnTo>
                    <a:pt x="1646346" y="790416"/>
                  </a:lnTo>
                  <a:lnTo>
                    <a:pt x="1647825" y="839596"/>
                  </a:lnTo>
                  <a:lnTo>
                    <a:pt x="1679448" y="839596"/>
                  </a:lnTo>
                  <a:lnTo>
                    <a:pt x="1677969" y="787822"/>
                  </a:lnTo>
                  <a:lnTo>
                    <a:pt x="1673526" y="736393"/>
                  </a:lnTo>
                  <a:lnTo>
                    <a:pt x="1666107" y="685702"/>
                  </a:lnTo>
                  <a:lnTo>
                    <a:pt x="1655699" y="6361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351" y="3957827"/>
              <a:ext cx="1130808" cy="15270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5159" y="3343655"/>
              <a:ext cx="842772" cy="4541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163" y="2534412"/>
              <a:ext cx="344424" cy="5181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3451" y="1656588"/>
              <a:ext cx="1129284" cy="15270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2363" y="4105655"/>
              <a:ext cx="376427" cy="51968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1" y="3957827"/>
              <a:ext cx="1129284" cy="15270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9651" y="1656588"/>
              <a:ext cx="1129283" cy="15270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1228" y="3957827"/>
              <a:ext cx="1130807" cy="15270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44328" y="1656588"/>
              <a:ext cx="1130807" cy="152704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25602" y="5565749"/>
            <a:ext cx="1499235" cy="501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685" marR="5080" indent="-388620">
              <a:lnSpc>
                <a:spcPct val="13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Pre-</a:t>
            </a:r>
            <a:r>
              <a:rPr dirty="0" sz="1200" b="1">
                <a:latin typeface="Arial"/>
                <a:cs typeface="Arial"/>
              </a:rPr>
              <a:t>Sales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Support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&amp; </a:t>
            </a:r>
            <a:r>
              <a:rPr dirty="0" sz="1200" b="1">
                <a:latin typeface="Arial"/>
                <a:cs typeface="Arial"/>
              </a:rPr>
              <a:t>Spec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Req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21510" y="1286966"/>
            <a:ext cx="24168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SOWs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priced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SMB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customers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83558" y="5648655"/>
            <a:ext cx="17449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SA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Thought </a:t>
            </a:r>
            <a:r>
              <a:rPr dirty="0" sz="1200" spc="-10" b="1">
                <a:latin typeface="Arial"/>
                <a:cs typeface="Arial"/>
              </a:rPr>
              <a:t>Leadership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26008" y="1927860"/>
            <a:ext cx="10256520" cy="3251200"/>
            <a:chOff x="826008" y="1927860"/>
            <a:chExt cx="10256520" cy="325120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1643" y="2517648"/>
              <a:ext cx="376427" cy="5181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6079" y="4201667"/>
              <a:ext cx="376427" cy="51968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4231" y="2503932"/>
              <a:ext cx="376427" cy="5181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6100" y="4119372"/>
              <a:ext cx="376427" cy="51815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008" y="4625339"/>
              <a:ext cx="554735" cy="5532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49296" y="1927860"/>
              <a:ext cx="553211" cy="55473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0684" y="4616195"/>
              <a:ext cx="554736" cy="55321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47687" y="1962912"/>
              <a:ext cx="553211" cy="55473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37448" y="4625339"/>
              <a:ext cx="553211" cy="55321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29315" y="1930908"/>
              <a:ext cx="553212" cy="55321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6071742" y="1273809"/>
            <a:ext cx="17297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Gen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/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Workshops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30" name="object 30" descr=""/>
          <p:cNvSpPr txBox="1"/>
          <p:nvPr/>
        </p:nvSpPr>
        <p:spPr>
          <a:xfrm>
            <a:off x="8659748" y="5652008"/>
            <a:ext cx="440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POCs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766554" y="1304290"/>
            <a:ext cx="2292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SMB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Customer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Cloud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Adoption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750" y="0"/>
            <a:ext cx="12033250" cy="6858000"/>
            <a:chOff x="31750" y="0"/>
            <a:chExt cx="1203325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4448" y="6384034"/>
              <a:ext cx="821436" cy="37033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5" y="2570988"/>
              <a:ext cx="1002791" cy="111099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0292" y="1664207"/>
              <a:ext cx="1301496" cy="12283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1638300"/>
              <a:ext cx="1202436" cy="12390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7212" y="1638300"/>
              <a:ext cx="1269491" cy="11932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3351" y="2491739"/>
              <a:ext cx="1028700" cy="12283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5287" y="2519172"/>
              <a:ext cx="963167" cy="11765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864" y="2493264"/>
              <a:ext cx="1583436" cy="6812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6355" y="1738883"/>
              <a:ext cx="1251204" cy="5638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959" y="1808988"/>
              <a:ext cx="1033272" cy="4511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3832" y="2546604"/>
              <a:ext cx="1382268" cy="7239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864" y="4300728"/>
              <a:ext cx="822960" cy="7559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75104" y="3377184"/>
              <a:ext cx="867156" cy="80771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2888" y="4277867"/>
              <a:ext cx="806196" cy="75438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3295" y="3430523"/>
              <a:ext cx="1549908" cy="61874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36607" y="1895855"/>
              <a:ext cx="758951" cy="42824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36807" y="1802892"/>
              <a:ext cx="626364" cy="54711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15171" y="2741676"/>
              <a:ext cx="731520" cy="73152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46591" y="1763267"/>
              <a:ext cx="757427" cy="73609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26624" y="1825751"/>
              <a:ext cx="577596" cy="50139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46591" y="4008120"/>
              <a:ext cx="1092707" cy="10866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10928" y="4008120"/>
              <a:ext cx="2185415" cy="10866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27436" y="2618232"/>
              <a:ext cx="1150620" cy="115062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63100" y="2604516"/>
              <a:ext cx="1164336" cy="116433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564636" y="1738883"/>
              <a:ext cx="4852670" cy="3768725"/>
            </a:xfrm>
            <a:custGeom>
              <a:avLst/>
              <a:gdLst/>
              <a:ahLst/>
              <a:cxnLst/>
              <a:rect l="l" t="t" r="r" b="b"/>
              <a:pathLst>
                <a:path w="4852670" h="3768725">
                  <a:moveTo>
                    <a:pt x="0" y="0"/>
                  </a:moveTo>
                  <a:lnTo>
                    <a:pt x="0" y="3768343"/>
                  </a:lnTo>
                </a:path>
                <a:path w="4852670" h="3768725">
                  <a:moveTo>
                    <a:pt x="4852416" y="0"/>
                  </a:moveTo>
                  <a:lnTo>
                    <a:pt x="4852416" y="3768343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02080" y="4226052"/>
              <a:ext cx="989076" cy="87630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3133" rIns="0" bIns="0" rtlCol="0" vert="horz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CERTIFICATIONS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904488" y="3377184"/>
            <a:ext cx="4124325" cy="1160145"/>
            <a:chOff x="3904488" y="3377184"/>
            <a:chExt cx="4124325" cy="1160145"/>
          </a:xfrm>
        </p:grpSpPr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04488" y="3377184"/>
              <a:ext cx="1191767" cy="115976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10327" y="3381756"/>
              <a:ext cx="1196339" cy="115062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04560" y="3406140"/>
              <a:ext cx="969263" cy="113080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59523" y="3406140"/>
              <a:ext cx="1168907" cy="1121663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049" y="6700032"/>
            <a:ext cx="848233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  <a:tabLst>
                <a:tab pos="3525520" algn="l"/>
              </a:tabLst>
            </a:pPr>
            <a:r>
              <a:rPr dirty="0" sz="800" spc="-50">
                <a:latin typeface="Arial"/>
                <a:cs typeface="Arial"/>
              </a:rPr>
              <a:t>2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600" spc="-10">
                <a:latin typeface="Arial"/>
                <a:cs typeface="Arial"/>
              </a:rPr>
              <a:t>Trade©2024</a:t>
            </a:r>
            <a:r>
              <a:rPr dirty="0" sz="600">
                <a:latin typeface="Arial"/>
                <a:cs typeface="Arial"/>
              </a:rPr>
              <a:t> NETSOL </a:t>
            </a:r>
            <a:r>
              <a:rPr dirty="0" sz="600" spc="-10">
                <a:latin typeface="Arial"/>
                <a:cs typeface="Arial"/>
              </a:rPr>
              <a:t>Technologies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Inc. All rights </a:t>
            </a:r>
            <a:r>
              <a:rPr dirty="0" sz="600" spc="-10">
                <a:latin typeface="Arial"/>
                <a:cs typeface="Arial"/>
              </a:rPr>
              <a:t>reserved.</a:t>
            </a:r>
            <a:r>
              <a:rPr dirty="0" sz="600">
                <a:latin typeface="Arial"/>
                <a:cs typeface="Arial"/>
              </a:rPr>
              <a:t> Any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unauthorized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use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or copy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of this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document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strictly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prohibited.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[CONFIDENTIAL]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4448" y="6384034"/>
              <a:ext cx="821436" cy="3703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7454" y="2997530"/>
            <a:ext cx="507555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006FC0"/>
                </a:solidFill>
                <a:latin typeface="Arial"/>
                <a:cs typeface="Arial"/>
              </a:rPr>
              <a:t>GenAI</a:t>
            </a:r>
            <a:r>
              <a:rPr dirty="0" sz="48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006FC0"/>
                </a:solidFill>
                <a:latin typeface="Arial"/>
                <a:cs typeface="Arial"/>
              </a:rPr>
              <a:t>Use</a:t>
            </a:r>
            <a:r>
              <a:rPr dirty="0" sz="4800" spc="-10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006FC0"/>
                </a:solidFill>
                <a:latin typeface="Arial"/>
                <a:cs typeface="Arial"/>
              </a:rPr>
              <a:t>Cases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09600" y="2767583"/>
            <a:ext cx="2822575" cy="1323340"/>
            <a:chOff x="609600" y="2767583"/>
            <a:chExt cx="2822575" cy="132334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2180" y="2767583"/>
              <a:ext cx="1229868" cy="122986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2776727"/>
              <a:ext cx="1078991" cy="13136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945386" y="2935985"/>
              <a:ext cx="0" cy="972185"/>
            </a:xfrm>
            <a:custGeom>
              <a:avLst/>
              <a:gdLst/>
              <a:ahLst/>
              <a:cxnLst/>
              <a:rect l="l" t="t" r="r" b="b"/>
              <a:pathLst>
                <a:path w="0" h="972185">
                  <a:moveTo>
                    <a:pt x="0" y="0"/>
                  </a:moveTo>
                  <a:lnTo>
                    <a:pt x="0" y="97167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75" y="6304834"/>
            <a:ext cx="341147" cy="43886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11754" y="6678396"/>
            <a:ext cx="59505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Trade©2024</a:t>
            </a:r>
            <a:r>
              <a:rPr dirty="0" sz="800" spc="-5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NETSOL</a:t>
            </a:r>
            <a:r>
              <a:rPr dirty="0" sz="800" spc="-4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Technologies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Inc.</a:t>
            </a:r>
            <a:r>
              <a:rPr dirty="0" sz="800" spc="-2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All</a:t>
            </a:r>
            <a:r>
              <a:rPr dirty="0" sz="800" spc="-2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reserved.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Any</a:t>
            </a:r>
            <a:r>
              <a:rPr dirty="0" sz="800" spc="-3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Carlito"/>
                <a:cs typeface="Carlito"/>
              </a:rPr>
              <a:t>unauthorized</a:t>
            </a:r>
            <a:r>
              <a:rPr dirty="0" sz="800" spc="1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use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or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copy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of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this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document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is</a:t>
            </a:r>
            <a:r>
              <a:rPr dirty="0" sz="800" spc="-2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strictly</a:t>
            </a:r>
            <a:r>
              <a:rPr dirty="0" sz="800" spc="-15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BEBEBE"/>
                </a:solidFill>
                <a:latin typeface="Carlito"/>
                <a:cs typeface="Carlito"/>
              </a:rPr>
              <a:t>prohibited. </a:t>
            </a:r>
            <a:r>
              <a:rPr dirty="0" sz="800" spc="-10">
                <a:solidFill>
                  <a:srgbClr val="BEBEBE"/>
                </a:solidFill>
                <a:latin typeface="Carlito"/>
                <a:cs typeface="Carlito"/>
              </a:rPr>
              <a:t>[CONFIDENTIAL]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44"/>
            <a:ext cx="12186920" cy="6858000"/>
            <a:chOff x="0" y="44"/>
            <a:chExt cx="12186920" cy="68580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"/>
              <a:ext cx="12174578" cy="685795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9956" y="1292732"/>
              <a:ext cx="8693150" cy="5537835"/>
            </a:xfrm>
            <a:custGeom>
              <a:avLst/>
              <a:gdLst/>
              <a:ahLst/>
              <a:cxnLst/>
              <a:rect l="l" t="t" r="r" b="b"/>
              <a:pathLst>
                <a:path w="8693150" h="5537834">
                  <a:moveTo>
                    <a:pt x="10960" y="4969942"/>
                  </a:moveTo>
                  <a:lnTo>
                    <a:pt x="8763" y="4967757"/>
                  </a:lnTo>
                  <a:lnTo>
                    <a:pt x="8763" y="4965573"/>
                  </a:lnTo>
                  <a:lnTo>
                    <a:pt x="6578" y="4965573"/>
                  </a:lnTo>
                  <a:lnTo>
                    <a:pt x="6578" y="4963376"/>
                  </a:lnTo>
                  <a:lnTo>
                    <a:pt x="2184" y="4963376"/>
                  </a:lnTo>
                  <a:lnTo>
                    <a:pt x="0" y="4967757"/>
                  </a:lnTo>
                  <a:lnTo>
                    <a:pt x="0" y="4972139"/>
                  </a:lnTo>
                  <a:lnTo>
                    <a:pt x="2184" y="4972139"/>
                  </a:lnTo>
                  <a:lnTo>
                    <a:pt x="2184" y="4974323"/>
                  </a:lnTo>
                  <a:lnTo>
                    <a:pt x="6578" y="4974323"/>
                  </a:lnTo>
                  <a:lnTo>
                    <a:pt x="8763" y="4972139"/>
                  </a:lnTo>
                  <a:lnTo>
                    <a:pt x="8763" y="4969942"/>
                  </a:lnTo>
                  <a:lnTo>
                    <a:pt x="10960" y="4969942"/>
                  </a:lnTo>
                  <a:close/>
                </a:path>
                <a:path w="8693150" h="5537834">
                  <a:moveTo>
                    <a:pt x="230314" y="4952428"/>
                  </a:moveTo>
                  <a:lnTo>
                    <a:pt x="228117" y="4950206"/>
                  </a:lnTo>
                  <a:lnTo>
                    <a:pt x="228117" y="4945850"/>
                  </a:lnTo>
                  <a:lnTo>
                    <a:pt x="225907" y="4945850"/>
                  </a:lnTo>
                  <a:lnTo>
                    <a:pt x="223723" y="4943627"/>
                  </a:lnTo>
                  <a:lnTo>
                    <a:pt x="219341" y="4943627"/>
                  </a:lnTo>
                  <a:lnTo>
                    <a:pt x="214947" y="4945850"/>
                  </a:lnTo>
                  <a:lnTo>
                    <a:pt x="212750" y="4950206"/>
                  </a:lnTo>
                  <a:lnTo>
                    <a:pt x="214947" y="4952428"/>
                  </a:lnTo>
                  <a:lnTo>
                    <a:pt x="214947" y="4956784"/>
                  </a:lnTo>
                  <a:lnTo>
                    <a:pt x="217144" y="4959007"/>
                  </a:lnTo>
                  <a:lnTo>
                    <a:pt x="225907" y="4959007"/>
                  </a:lnTo>
                  <a:lnTo>
                    <a:pt x="225907" y="4956784"/>
                  </a:lnTo>
                  <a:lnTo>
                    <a:pt x="228117" y="4956784"/>
                  </a:lnTo>
                  <a:lnTo>
                    <a:pt x="228117" y="4954638"/>
                  </a:lnTo>
                  <a:lnTo>
                    <a:pt x="230314" y="4952428"/>
                  </a:lnTo>
                  <a:close/>
                </a:path>
                <a:path w="8693150" h="5537834">
                  <a:moveTo>
                    <a:pt x="658025" y="4264634"/>
                  </a:moveTo>
                  <a:lnTo>
                    <a:pt x="655840" y="4262488"/>
                  </a:lnTo>
                  <a:lnTo>
                    <a:pt x="651459" y="4258056"/>
                  </a:lnTo>
                  <a:lnTo>
                    <a:pt x="644867" y="4258056"/>
                  </a:lnTo>
                  <a:lnTo>
                    <a:pt x="638289" y="4260266"/>
                  </a:lnTo>
                  <a:lnTo>
                    <a:pt x="633907" y="4266844"/>
                  </a:lnTo>
                  <a:lnTo>
                    <a:pt x="633907" y="4271213"/>
                  </a:lnTo>
                  <a:lnTo>
                    <a:pt x="636092" y="4275569"/>
                  </a:lnTo>
                  <a:lnTo>
                    <a:pt x="640473" y="4280001"/>
                  </a:lnTo>
                  <a:lnTo>
                    <a:pt x="642670" y="4282148"/>
                  </a:lnTo>
                  <a:lnTo>
                    <a:pt x="649249" y="4282148"/>
                  </a:lnTo>
                  <a:lnTo>
                    <a:pt x="651459" y="4280001"/>
                  </a:lnTo>
                  <a:lnTo>
                    <a:pt x="653643" y="4280001"/>
                  </a:lnTo>
                  <a:lnTo>
                    <a:pt x="655840" y="4275569"/>
                  </a:lnTo>
                  <a:lnTo>
                    <a:pt x="658025" y="4273423"/>
                  </a:lnTo>
                  <a:lnTo>
                    <a:pt x="658025" y="4264634"/>
                  </a:lnTo>
                  <a:close/>
                </a:path>
                <a:path w="8693150" h="5537834">
                  <a:moveTo>
                    <a:pt x="1493710" y="3257118"/>
                  </a:moveTo>
                  <a:lnTo>
                    <a:pt x="1491564" y="3252673"/>
                  </a:lnTo>
                  <a:lnTo>
                    <a:pt x="1489341" y="3250539"/>
                  </a:lnTo>
                  <a:lnTo>
                    <a:pt x="1484972" y="3246170"/>
                  </a:lnTo>
                  <a:lnTo>
                    <a:pt x="1476171" y="3246170"/>
                  </a:lnTo>
                  <a:lnTo>
                    <a:pt x="1469580" y="3248317"/>
                  </a:lnTo>
                  <a:lnTo>
                    <a:pt x="1465211" y="3254895"/>
                  </a:lnTo>
                  <a:lnTo>
                    <a:pt x="1465211" y="3261474"/>
                  </a:lnTo>
                  <a:lnTo>
                    <a:pt x="1467434" y="3265843"/>
                  </a:lnTo>
                  <a:lnTo>
                    <a:pt x="1469580" y="3268053"/>
                  </a:lnTo>
                  <a:lnTo>
                    <a:pt x="1474025" y="3272421"/>
                  </a:lnTo>
                  <a:lnTo>
                    <a:pt x="1484972" y="3272421"/>
                  </a:lnTo>
                  <a:lnTo>
                    <a:pt x="1489341" y="3270199"/>
                  </a:lnTo>
                  <a:lnTo>
                    <a:pt x="1491564" y="3265843"/>
                  </a:lnTo>
                  <a:lnTo>
                    <a:pt x="1491564" y="3263696"/>
                  </a:lnTo>
                  <a:lnTo>
                    <a:pt x="1493710" y="3261474"/>
                  </a:lnTo>
                  <a:lnTo>
                    <a:pt x="1493710" y="3257118"/>
                  </a:lnTo>
                  <a:close/>
                </a:path>
                <a:path w="8693150" h="5537834">
                  <a:moveTo>
                    <a:pt x="1673606" y="4087215"/>
                  </a:moveTo>
                  <a:lnTo>
                    <a:pt x="1671383" y="4085069"/>
                  </a:lnTo>
                  <a:lnTo>
                    <a:pt x="1669237" y="4082846"/>
                  </a:lnTo>
                  <a:lnTo>
                    <a:pt x="1667014" y="4080637"/>
                  </a:lnTo>
                  <a:lnTo>
                    <a:pt x="1662645" y="4080637"/>
                  </a:lnTo>
                  <a:lnTo>
                    <a:pt x="1658277" y="4082846"/>
                  </a:lnTo>
                  <a:lnTo>
                    <a:pt x="1653832" y="4087215"/>
                  </a:lnTo>
                  <a:lnTo>
                    <a:pt x="1656054" y="4091648"/>
                  </a:lnTo>
                  <a:lnTo>
                    <a:pt x="1656054" y="4093794"/>
                  </a:lnTo>
                  <a:lnTo>
                    <a:pt x="1660423" y="4098150"/>
                  </a:lnTo>
                  <a:lnTo>
                    <a:pt x="1660423" y="4100372"/>
                  </a:lnTo>
                  <a:lnTo>
                    <a:pt x="1667014" y="4100372"/>
                  </a:lnTo>
                  <a:lnTo>
                    <a:pt x="1669237" y="4098150"/>
                  </a:lnTo>
                  <a:lnTo>
                    <a:pt x="1671383" y="4098150"/>
                  </a:lnTo>
                  <a:lnTo>
                    <a:pt x="1671383" y="4096004"/>
                  </a:lnTo>
                  <a:lnTo>
                    <a:pt x="1673606" y="4093794"/>
                  </a:lnTo>
                  <a:lnTo>
                    <a:pt x="1673606" y="4087215"/>
                  </a:lnTo>
                  <a:close/>
                </a:path>
                <a:path w="8693150" h="5537834">
                  <a:moveTo>
                    <a:pt x="1908276" y="3620668"/>
                  </a:moveTo>
                  <a:lnTo>
                    <a:pt x="1903907" y="3616312"/>
                  </a:lnTo>
                  <a:lnTo>
                    <a:pt x="1895170" y="3616312"/>
                  </a:lnTo>
                  <a:lnTo>
                    <a:pt x="1890725" y="3620668"/>
                  </a:lnTo>
                  <a:lnTo>
                    <a:pt x="1890725" y="3625037"/>
                  </a:lnTo>
                  <a:lnTo>
                    <a:pt x="1892947" y="3627259"/>
                  </a:lnTo>
                  <a:lnTo>
                    <a:pt x="1892947" y="3629469"/>
                  </a:lnTo>
                  <a:lnTo>
                    <a:pt x="1895170" y="3631615"/>
                  </a:lnTo>
                  <a:lnTo>
                    <a:pt x="1903907" y="3631615"/>
                  </a:lnTo>
                  <a:lnTo>
                    <a:pt x="1906130" y="3629469"/>
                  </a:lnTo>
                  <a:lnTo>
                    <a:pt x="1906130" y="3627259"/>
                  </a:lnTo>
                  <a:lnTo>
                    <a:pt x="1908276" y="3627259"/>
                  </a:lnTo>
                  <a:lnTo>
                    <a:pt x="1908276" y="3620668"/>
                  </a:lnTo>
                  <a:close/>
                </a:path>
                <a:path w="8693150" h="5537834">
                  <a:moveTo>
                    <a:pt x="2037676" y="3368814"/>
                  </a:moveTo>
                  <a:lnTo>
                    <a:pt x="2035530" y="3366592"/>
                  </a:lnTo>
                  <a:lnTo>
                    <a:pt x="2028939" y="3366592"/>
                  </a:lnTo>
                  <a:lnTo>
                    <a:pt x="2026716" y="3370961"/>
                  </a:lnTo>
                  <a:lnTo>
                    <a:pt x="2028939" y="3373170"/>
                  </a:lnTo>
                  <a:lnTo>
                    <a:pt x="2028939" y="3375393"/>
                  </a:lnTo>
                  <a:lnTo>
                    <a:pt x="2031161" y="3375393"/>
                  </a:lnTo>
                  <a:lnTo>
                    <a:pt x="2031161" y="3377539"/>
                  </a:lnTo>
                  <a:lnTo>
                    <a:pt x="2033308" y="3377539"/>
                  </a:lnTo>
                  <a:lnTo>
                    <a:pt x="2035530" y="3375393"/>
                  </a:lnTo>
                  <a:lnTo>
                    <a:pt x="2037676" y="3375393"/>
                  </a:lnTo>
                  <a:lnTo>
                    <a:pt x="2037676" y="3368814"/>
                  </a:lnTo>
                  <a:close/>
                </a:path>
                <a:path w="8693150" h="5537834">
                  <a:moveTo>
                    <a:pt x="2171522" y="3193542"/>
                  </a:moveTo>
                  <a:lnTo>
                    <a:pt x="2169299" y="3191395"/>
                  </a:lnTo>
                  <a:lnTo>
                    <a:pt x="2169299" y="3189173"/>
                  </a:lnTo>
                  <a:lnTo>
                    <a:pt x="2167153" y="3189173"/>
                  </a:lnTo>
                  <a:lnTo>
                    <a:pt x="2164931" y="3191395"/>
                  </a:lnTo>
                  <a:lnTo>
                    <a:pt x="2164931" y="3195751"/>
                  </a:lnTo>
                  <a:lnTo>
                    <a:pt x="2167153" y="3195751"/>
                  </a:lnTo>
                  <a:lnTo>
                    <a:pt x="2167153" y="3197974"/>
                  </a:lnTo>
                  <a:lnTo>
                    <a:pt x="2169299" y="3197974"/>
                  </a:lnTo>
                  <a:lnTo>
                    <a:pt x="2169299" y="3195751"/>
                  </a:lnTo>
                  <a:lnTo>
                    <a:pt x="2171522" y="3195751"/>
                  </a:lnTo>
                  <a:lnTo>
                    <a:pt x="2171522" y="3193542"/>
                  </a:lnTo>
                  <a:close/>
                </a:path>
                <a:path w="8693150" h="5537834">
                  <a:moveTo>
                    <a:pt x="2875610" y="3684181"/>
                  </a:moveTo>
                  <a:lnTo>
                    <a:pt x="2873387" y="3679812"/>
                  </a:lnTo>
                  <a:lnTo>
                    <a:pt x="2873387" y="3677666"/>
                  </a:lnTo>
                  <a:lnTo>
                    <a:pt x="2871241" y="3675456"/>
                  </a:lnTo>
                  <a:lnTo>
                    <a:pt x="2869019" y="3673233"/>
                  </a:lnTo>
                  <a:lnTo>
                    <a:pt x="2866796" y="3671087"/>
                  </a:lnTo>
                  <a:lnTo>
                    <a:pt x="2862427" y="3671087"/>
                  </a:lnTo>
                  <a:lnTo>
                    <a:pt x="2855849" y="3673233"/>
                  </a:lnTo>
                  <a:lnTo>
                    <a:pt x="2851480" y="3679812"/>
                  </a:lnTo>
                  <a:lnTo>
                    <a:pt x="2853702" y="3684181"/>
                  </a:lnTo>
                  <a:lnTo>
                    <a:pt x="2853702" y="3688613"/>
                  </a:lnTo>
                  <a:lnTo>
                    <a:pt x="2855849" y="3690759"/>
                  </a:lnTo>
                  <a:lnTo>
                    <a:pt x="2858071" y="3690759"/>
                  </a:lnTo>
                  <a:lnTo>
                    <a:pt x="2860281" y="3692969"/>
                  </a:lnTo>
                  <a:lnTo>
                    <a:pt x="2869019" y="3692969"/>
                  </a:lnTo>
                  <a:lnTo>
                    <a:pt x="2873387" y="3688613"/>
                  </a:lnTo>
                  <a:lnTo>
                    <a:pt x="2873387" y="3686391"/>
                  </a:lnTo>
                  <a:lnTo>
                    <a:pt x="2875610" y="3684181"/>
                  </a:lnTo>
                  <a:close/>
                </a:path>
                <a:path w="8693150" h="5537834">
                  <a:moveTo>
                    <a:pt x="3022562" y="479691"/>
                  </a:moveTo>
                  <a:lnTo>
                    <a:pt x="3018193" y="475335"/>
                  </a:lnTo>
                  <a:lnTo>
                    <a:pt x="3015970" y="475335"/>
                  </a:lnTo>
                  <a:lnTo>
                    <a:pt x="3011601" y="477558"/>
                  </a:lnTo>
                  <a:lnTo>
                    <a:pt x="3009379" y="479691"/>
                  </a:lnTo>
                  <a:lnTo>
                    <a:pt x="3011601" y="481914"/>
                  </a:lnTo>
                  <a:lnTo>
                    <a:pt x="3011601" y="486270"/>
                  </a:lnTo>
                  <a:lnTo>
                    <a:pt x="3013824" y="486270"/>
                  </a:lnTo>
                  <a:lnTo>
                    <a:pt x="3015970" y="488492"/>
                  </a:lnTo>
                  <a:lnTo>
                    <a:pt x="3018193" y="486270"/>
                  </a:lnTo>
                  <a:lnTo>
                    <a:pt x="3020415" y="486270"/>
                  </a:lnTo>
                  <a:lnTo>
                    <a:pt x="3020415" y="484136"/>
                  </a:lnTo>
                  <a:lnTo>
                    <a:pt x="3022562" y="484136"/>
                  </a:lnTo>
                  <a:lnTo>
                    <a:pt x="3022562" y="479691"/>
                  </a:lnTo>
                  <a:close/>
                </a:path>
                <a:path w="8693150" h="5537834">
                  <a:moveTo>
                    <a:pt x="3145371" y="357060"/>
                  </a:moveTo>
                  <a:lnTo>
                    <a:pt x="3143224" y="352691"/>
                  </a:lnTo>
                  <a:lnTo>
                    <a:pt x="3138855" y="348335"/>
                  </a:lnTo>
                  <a:lnTo>
                    <a:pt x="3134410" y="346113"/>
                  </a:lnTo>
                  <a:lnTo>
                    <a:pt x="3127832" y="346113"/>
                  </a:lnTo>
                  <a:lnTo>
                    <a:pt x="3121241" y="348335"/>
                  </a:lnTo>
                  <a:lnTo>
                    <a:pt x="3114725" y="357060"/>
                  </a:lnTo>
                  <a:lnTo>
                    <a:pt x="3116872" y="363639"/>
                  </a:lnTo>
                  <a:lnTo>
                    <a:pt x="3116872" y="365848"/>
                  </a:lnTo>
                  <a:lnTo>
                    <a:pt x="3119094" y="370217"/>
                  </a:lnTo>
                  <a:lnTo>
                    <a:pt x="3123463" y="372364"/>
                  </a:lnTo>
                  <a:lnTo>
                    <a:pt x="3125686" y="374573"/>
                  </a:lnTo>
                  <a:lnTo>
                    <a:pt x="3132264" y="374573"/>
                  </a:lnTo>
                  <a:lnTo>
                    <a:pt x="3136633" y="372364"/>
                  </a:lnTo>
                  <a:lnTo>
                    <a:pt x="3141002" y="370217"/>
                  </a:lnTo>
                  <a:lnTo>
                    <a:pt x="3143224" y="367995"/>
                  </a:lnTo>
                  <a:lnTo>
                    <a:pt x="3145371" y="365848"/>
                  </a:lnTo>
                  <a:lnTo>
                    <a:pt x="3145371" y="357060"/>
                  </a:lnTo>
                  <a:close/>
                </a:path>
                <a:path w="8693150" h="5537834">
                  <a:moveTo>
                    <a:pt x="3176092" y="3011754"/>
                  </a:moveTo>
                  <a:lnTo>
                    <a:pt x="3171723" y="3007398"/>
                  </a:lnTo>
                  <a:lnTo>
                    <a:pt x="3165132" y="3007398"/>
                  </a:lnTo>
                  <a:lnTo>
                    <a:pt x="3162922" y="3011754"/>
                  </a:lnTo>
                  <a:lnTo>
                    <a:pt x="3162922" y="3013976"/>
                  </a:lnTo>
                  <a:lnTo>
                    <a:pt x="3165132" y="3016123"/>
                  </a:lnTo>
                  <a:lnTo>
                    <a:pt x="3167354" y="3016123"/>
                  </a:lnTo>
                  <a:lnTo>
                    <a:pt x="3167354" y="3018332"/>
                  </a:lnTo>
                  <a:lnTo>
                    <a:pt x="3171723" y="3018332"/>
                  </a:lnTo>
                  <a:lnTo>
                    <a:pt x="3173946" y="3016123"/>
                  </a:lnTo>
                  <a:lnTo>
                    <a:pt x="3173946" y="3013976"/>
                  </a:lnTo>
                  <a:lnTo>
                    <a:pt x="3176092" y="3013976"/>
                  </a:lnTo>
                  <a:lnTo>
                    <a:pt x="3176092" y="3011754"/>
                  </a:lnTo>
                  <a:close/>
                </a:path>
                <a:path w="8693150" h="5537834">
                  <a:moveTo>
                    <a:pt x="3209036" y="3233013"/>
                  </a:moveTo>
                  <a:lnTo>
                    <a:pt x="3202444" y="3226435"/>
                  </a:lnTo>
                  <a:lnTo>
                    <a:pt x="3195866" y="3226435"/>
                  </a:lnTo>
                  <a:lnTo>
                    <a:pt x="3189274" y="3228581"/>
                  </a:lnTo>
                  <a:lnTo>
                    <a:pt x="3184906" y="3235160"/>
                  </a:lnTo>
                  <a:lnTo>
                    <a:pt x="3184906" y="3241738"/>
                  </a:lnTo>
                  <a:lnTo>
                    <a:pt x="3187052" y="3243961"/>
                  </a:lnTo>
                  <a:lnTo>
                    <a:pt x="3187052" y="3246170"/>
                  </a:lnTo>
                  <a:lnTo>
                    <a:pt x="3191497" y="3248317"/>
                  </a:lnTo>
                  <a:lnTo>
                    <a:pt x="3193643" y="3250539"/>
                  </a:lnTo>
                  <a:lnTo>
                    <a:pt x="3202444" y="3250539"/>
                  </a:lnTo>
                  <a:lnTo>
                    <a:pt x="3204591" y="3248317"/>
                  </a:lnTo>
                  <a:lnTo>
                    <a:pt x="3206813" y="3243961"/>
                  </a:lnTo>
                  <a:lnTo>
                    <a:pt x="3209036" y="3241738"/>
                  </a:lnTo>
                  <a:lnTo>
                    <a:pt x="3209036" y="3233013"/>
                  </a:lnTo>
                  <a:close/>
                </a:path>
                <a:path w="8693150" h="5537834">
                  <a:moveTo>
                    <a:pt x="3235312" y="3248317"/>
                  </a:moveTo>
                  <a:lnTo>
                    <a:pt x="3233166" y="3246170"/>
                  </a:lnTo>
                  <a:lnTo>
                    <a:pt x="3228733" y="3246170"/>
                  </a:lnTo>
                  <a:lnTo>
                    <a:pt x="3226587" y="3248317"/>
                  </a:lnTo>
                  <a:lnTo>
                    <a:pt x="3226587" y="3252673"/>
                  </a:lnTo>
                  <a:lnTo>
                    <a:pt x="3233166" y="3252673"/>
                  </a:lnTo>
                  <a:lnTo>
                    <a:pt x="3235312" y="3250539"/>
                  </a:lnTo>
                  <a:lnTo>
                    <a:pt x="3235312" y="3248317"/>
                  </a:lnTo>
                  <a:close/>
                </a:path>
                <a:path w="8693150" h="5537834">
                  <a:moveTo>
                    <a:pt x="3235312" y="2935097"/>
                  </a:moveTo>
                  <a:lnTo>
                    <a:pt x="3233166" y="2932887"/>
                  </a:lnTo>
                  <a:lnTo>
                    <a:pt x="3233166" y="2930741"/>
                  </a:lnTo>
                  <a:lnTo>
                    <a:pt x="3230956" y="2928518"/>
                  </a:lnTo>
                  <a:lnTo>
                    <a:pt x="3228733" y="2926372"/>
                  </a:lnTo>
                  <a:lnTo>
                    <a:pt x="3222142" y="2926372"/>
                  </a:lnTo>
                  <a:lnTo>
                    <a:pt x="3215627" y="2928518"/>
                  </a:lnTo>
                  <a:lnTo>
                    <a:pt x="3211182" y="2935097"/>
                  </a:lnTo>
                  <a:lnTo>
                    <a:pt x="3213404" y="2939465"/>
                  </a:lnTo>
                  <a:lnTo>
                    <a:pt x="3213404" y="2941675"/>
                  </a:lnTo>
                  <a:lnTo>
                    <a:pt x="3215627" y="2946044"/>
                  </a:lnTo>
                  <a:lnTo>
                    <a:pt x="3217773" y="2946044"/>
                  </a:lnTo>
                  <a:lnTo>
                    <a:pt x="3219996" y="2948254"/>
                  </a:lnTo>
                  <a:lnTo>
                    <a:pt x="3228733" y="2948254"/>
                  </a:lnTo>
                  <a:lnTo>
                    <a:pt x="3230956" y="2946044"/>
                  </a:lnTo>
                  <a:lnTo>
                    <a:pt x="3233166" y="2943898"/>
                  </a:lnTo>
                  <a:lnTo>
                    <a:pt x="3235312" y="2941675"/>
                  </a:lnTo>
                  <a:lnTo>
                    <a:pt x="3235312" y="2935097"/>
                  </a:lnTo>
                  <a:close/>
                </a:path>
                <a:path w="8693150" h="5537834">
                  <a:moveTo>
                    <a:pt x="3272625" y="1732572"/>
                  </a:moveTo>
                  <a:lnTo>
                    <a:pt x="3270402" y="1730425"/>
                  </a:lnTo>
                  <a:lnTo>
                    <a:pt x="3268256" y="1728203"/>
                  </a:lnTo>
                  <a:lnTo>
                    <a:pt x="3259455" y="1728203"/>
                  </a:lnTo>
                  <a:lnTo>
                    <a:pt x="3255086" y="1732572"/>
                  </a:lnTo>
                  <a:lnTo>
                    <a:pt x="3257308" y="1737004"/>
                  </a:lnTo>
                  <a:lnTo>
                    <a:pt x="3257308" y="1741360"/>
                  </a:lnTo>
                  <a:lnTo>
                    <a:pt x="3259455" y="1741360"/>
                  </a:lnTo>
                  <a:lnTo>
                    <a:pt x="3261677" y="1743583"/>
                  </a:lnTo>
                  <a:lnTo>
                    <a:pt x="3268256" y="1743583"/>
                  </a:lnTo>
                  <a:lnTo>
                    <a:pt x="3270402" y="1741360"/>
                  </a:lnTo>
                  <a:lnTo>
                    <a:pt x="3270402" y="1739150"/>
                  </a:lnTo>
                  <a:lnTo>
                    <a:pt x="3272625" y="1737004"/>
                  </a:lnTo>
                  <a:lnTo>
                    <a:pt x="3272625" y="1732572"/>
                  </a:lnTo>
                  <a:close/>
                </a:path>
                <a:path w="8693150" h="5537834">
                  <a:moveTo>
                    <a:pt x="3336213" y="2175078"/>
                  </a:moveTo>
                  <a:lnTo>
                    <a:pt x="3334067" y="2172868"/>
                  </a:lnTo>
                  <a:lnTo>
                    <a:pt x="3331857" y="2172868"/>
                  </a:lnTo>
                  <a:lnTo>
                    <a:pt x="3329635" y="2170646"/>
                  </a:lnTo>
                  <a:lnTo>
                    <a:pt x="3316528" y="2170646"/>
                  </a:lnTo>
                  <a:lnTo>
                    <a:pt x="3314306" y="2177224"/>
                  </a:lnTo>
                  <a:lnTo>
                    <a:pt x="3314306" y="2186025"/>
                  </a:lnTo>
                  <a:lnTo>
                    <a:pt x="3316528" y="2188172"/>
                  </a:lnTo>
                  <a:lnTo>
                    <a:pt x="3318675" y="2190381"/>
                  </a:lnTo>
                  <a:lnTo>
                    <a:pt x="3320897" y="2192604"/>
                  </a:lnTo>
                  <a:lnTo>
                    <a:pt x="3327489" y="2192604"/>
                  </a:lnTo>
                  <a:lnTo>
                    <a:pt x="3329635" y="2190381"/>
                  </a:lnTo>
                  <a:lnTo>
                    <a:pt x="3331857" y="2188172"/>
                  </a:lnTo>
                  <a:lnTo>
                    <a:pt x="3334067" y="2186025"/>
                  </a:lnTo>
                  <a:lnTo>
                    <a:pt x="3336213" y="2183803"/>
                  </a:lnTo>
                  <a:lnTo>
                    <a:pt x="3336213" y="2175078"/>
                  </a:lnTo>
                  <a:close/>
                </a:path>
                <a:path w="8693150" h="5537834">
                  <a:moveTo>
                    <a:pt x="3338436" y="2065528"/>
                  </a:moveTo>
                  <a:lnTo>
                    <a:pt x="3336213" y="2061159"/>
                  </a:lnTo>
                  <a:lnTo>
                    <a:pt x="3334067" y="2056803"/>
                  </a:lnTo>
                  <a:lnTo>
                    <a:pt x="3331857" y="2054580"/>
                  </a:lnTo>
                  <a:lnTo>
                    <a:pt x="3327489" y="2052370"/>
                  </a:lnTo>
                  <a:lnTo>
                    <a:pt x="3318675" y="2052370"/>
                  </a:lnTo>
                  <a:lnTo>
                    <a:pt x="3309937" y="2054580"/>
                  </a:lnTo>
                  <a:lnTo>
                    <a:pt x="3305492" y="2063381"/>
                  </a:lnTo>
                  <a:lnTo>
                    <a:pt x="3307715" y="2069884"/>
                  </a:lnTo>
                  <a:lnTo>
                    <a:pt x="3307715" y="2074316"/>
                  </a:lnTo>
                  <a:lnTo>
                    <a:pt x="3309937" y="2078685"/>
                  </a:lnTo>
                  <a:lnTo>
                    <a:pt x="3314306" y="2080907"/>
                  </a:lnTo>
                  <a:lnTo>
                    <a:pt x="3316528" y="2083041"/>
                  </a:lnTo>
                  <a:lnTo>
                    <a:pt x="3329635" y="2083041"/>
                  </a:lnTo>
                  <a:lnTo>
                    <a:pt x="3331857" y="2080907"/>
                  </a:lnTo>
                  <a:lnTo>
                    <a:pt x="3336213" y="2076462"/>
                  </a:lnTo>
                  <a:lnTo>
                    <a:pt x="3336213" y="2074316"/>
                  </a:lnTo>
                  <a:lnTo>
                    <a:pt x="3338436" y="2069884"/>
                  </a:lnTo>
                  <a:lnTo>
                    <a:pt x="3338436" y="2065528"/>
                  </a:lnTo>
                  <a:close/>
                </a:path>
                <a:path w="8693150" h="5537834">
                  <a:moveTo>
                    <a:pt x="3481019" y="2222"/>
                  </a:moveTo>
                  <a:lnTo>
                    <a:pt x="3478796" y="2222"/>
                  </a:lnTo>
                  <a:lnTo>
                    <a:pt x="3476574" y="0"/>
                  </a:lnTo>
                  <a:lnTo>
                    <a:pt x="3472205" y="0"/>
                  </a:lnTo>
                  <a:lnTo>
                    <a:pt x="3470059" y="4432"/>
                  </a:lnTo>
                  <a:lnTo>
                    <a:pt x="3470059" y="11010"/>
                  </a:lnTo>
                  <a:lnTo>
                    <a:pt x="3474428" y="11010"/>
                  </a:lnTo>
                  <a:lnTo>
                    <a:pt x="3474428" y="13157"/>
                  </a:lnTo>
                  <a:lnTo>
                    <a:pt x="3476574" y="11010"/>
                  </a:lnTo>
                  <a:lnTo>
                    <a:pt x="3478796" y="11010"/>
                  </a:lnTo>
                  <a:lnTo>
                    <a:pt x="3481019" y="8801"/>
                  </a:lnTo>
                  <a:lnTo>
                    <a:pt x="3481019" y="2222"/>
                  </a:lnTo>
                  <a:close/>
                </a:path>
                <a:path w="8693150" h="5537834">
                  <a:moveTo>
                    <a:pt x="3581920" y="146812"/>
                  </a:moveTo>
                  <a:lnTo>
                    <a:pt x="3575329" y="140233"/>
                  </a:lnTo>
                  <a:lnTo>
                    <a:pt x="3570960" y="140233"/>
                  </a:lnTo>
                  <a:lnTo>
                    <a:pt x="3564382" y="142379"/>
                  </a:lnTo>
                  <a:lnTo>
                    <a:pt x="3562159" y="146812"/>
                  </a:lnTo>
                  <a:lnTo>
                    <a:pt x="3562159" y="153314"/>
                  </a:lnTo>
                  <a:lnTo>
                    <a:pt x="3564382" y="155536"/>
                  </a:lnTo>
                  <a:lnTo>
                    <a:pt x="3564382" y="157759"/>
                  </a:lnTo>
                  <a:lnTo>
                    <a:pt x="3566528" y="159905"/>
                  </a:lnTo>
                  <a:lnTo>
                    <a:pt x="3577475" y="159905"/>
                  </a:lnTo>
                  <a:lnTo>
                    <a:pt x="3579698" y="157759"/>
                  </a:lnTo>
                  <a:lnTo>
                    <a:pt x="3579698" y="155536"/>
                  </a:lnTo>
                  <a:lnTo>
                    <a:pt x="3581920" y="153314"/>
                  </a:lnTo>
                  <a:lnTo>
                    <a:pt x="3581920" y="146812"/>
                  </a:lnTo>
                  <a:close/>
                </a:path>
                <a:path w="8693150" h="5537834">
                  <a:moveTo>
                    <a:pt x="3728872" y="52641"/>
                  </a:moveTo>
                  <a:lnTo>
                    <a:pt x="3726650" y="52641"/>
                  </a:lnTo>
                  <a:lnTo>
                    <a:pt x="3726650" y="50419"/>
                  </a:lnTo>
                  <a:lnTo>
                    <a:pt x="3724503" y="48196"/>
                  </a:lnTo>
                  <a:lnTo>
                    <a:pt x="3717912" y="48196"/>
                  </a:lnTo>
                  <a:lnTo>
                    <a:pt x="3717912" y="56997"/>
                  </a:lnTo>
                  <a:lnTo>
                    <a:pt x="3720058" y="56997"/>
                  </a:lnTo>
                  <a:lnTo>
                    <a:pt x="3722281" y="59143"/>
                  </a:lnTo>
                  <a:lnTo>
                    <a:pt x="3724503" y="56997"/>
                  </a:lnTo>
                  <a:lnTo>
                    <a:pt x="3726650" y="56997"/>
                  </a:lnTo>
                  <a:lnTo>
                    <a:pt x="3726650" y="54775"/>
                  </a:lnTo>
                  <a:lnTo>
                    <a:pt x="3728872" y="52641"/>
                  </a:lnTo>
                  <a:close/>
                </a:path>
                <a:path w="8693150" h="5537834">
                  <a:moveTo>
                    <a:pt x="3899954" y="186220"/>
                  </a:moveTo>
                  <a:lnTo>
                    <a:pt x="3897731" y="186220"/>
                  </a:lnTo>
                  <a:lnTo>
                    <a:pt x="3897731" y="181851"/>
                  </a:lnTo>
                  <a:lnTo>
                    <a:pt x="3895585" y="181851"/>
                  </a:lnTo>
                  <a:lnTo>
                    <a:pt x="3895585" y="179641"/>
                  </a:lnTo>
                  <a:lnTo>
                    <a:pt x="3891140" y="179641"/>
                  </a:lnTo>
                  <a:lnTo>
                    <a:pt x="3886771" y="181851"/>
                  </a:lnTo>
                  <a:lnTo>
                    <a:pt x="3884625" y="183997"/>
                  </a:lnTo>
                  <a:lnTo>
                    <a:pt x="3886771" y="188429"/>
                  </a:lnTo>
                  <a:lnTo>
                    <a:pt x="3886771" y="190576"/>
                  </a:lnTo>
                  <a:lnTo>
                    <a:pt x="3888994" y="192798"/>
                  </a:lnTo>
                  <a:lnTo>
                    <a:pt x="3895585" y="192798"/>
                  </a:lnTo>
                  <a:lnTo>
                    <a:pt x="3897731" y="190576"/>
                  </a:lnTo>
                  <a:lnTo>
                    <a:pt x="3897731" y="188429"/>
                  </a:lnTo>
                  <a:lnTo>
                    <a:pt x="3899954" y="186220"/>
                  </a:lnTo>
                  <a:close/>
                </a:path>
                <a:path w="8693150" h="5537834">
                  <a:moveTo>
                    <a:pt x="3932821" y="1476349"/>
                  </a:moveTo>
                  <a:lnTo>
                    <a:pt x="3930675" y="1476349"/>
                  </a:lnTo>
                  <a:lnTo>
                    <a:pt x="3930675" y="1474127"/>
                  </a:lnTo>
                  <a:lnTo>
                    <a:pt x="3926306" y="1474127"/>
                  </a:lnTo>
                  <a:lnTo>
                    <a:pt x="3924084" y="1476349"/>
                  </a:lnTo>
                  <a:lnTo>
                    <a:pt x="3924084" y="1478495"/>
                  </a:lnTo>
                  <a:lnTo>
                    <a:pt x="3926306" y="1478495"/>
                  </a:lnTo>
                  <a:lnTo>
                    <a:pt x="3926306" y="1480705"/>
                  </a:lnTo>
                  <a:lnTo>
                    <a:pt x="3930675" y="1480705"/>
                  </a:lnTo>
                  <a:lnTo>
                    <a:pt x="3930675" y="1478495"/>
                  </a:lnTo>
                  <a:lnTo>
                    <a:pt x="3932821" y="1478495"/>
                  </a:lnTo>
                  <a:lnTo>
                    <a:pt x="3932821" y="1476349"/>
                  </a:lnTo>
                  <a:close/>
                </a:path>
                <a:path w="8693150" h="5537834">
                  <a:moveTo>
                    <a:pt x="4035945" y="2207907"/>
                  </a:moveTo>
                  <a:lnTo>
                    <a:pt x="4033723" y="2205685"/>
                  </a:lnTo>
                  <a:lnTo>
                    <a:pt x="4024985" y="2205685"/>
                  </a:lnTo>
                  <a:lnTo>
                    <a:pt x="4022763" y="2210117"/>
                  </a:lnTo>
                  <a:lnTo>
                    <a:pt x="4022763" y="2214486"/>
                  </a:lnTo>
                  <a:lnTo>
                    <a:pt x="4024985" y="2216696"/>
                  </a:lnTo>
                  <a:lnTo>
                    <a:pt x="4024985" y="2218842"/>
                  </a:lnTo>
                  <a:lnTo>
                    <a:pt x="4031577" y="2218842"/>
                  </a:lnTo>
                  <a:lnTo>
                    <a:pt x="4033723" y="2216696"/>
                  </a:lnTo>
                  <a:lnTo>
                    <a:pt x="4035945" y="2216696"/>
                  </a:lnTo>
                  <a:lnTo>
                    <a:pt x="4035945" y="2207907"/>
                  </a:lnTo>
                  <a:close/>
                </a:path>
                <a:path w="8693150" h="5537834">
                  <a:moveTo>
                    <a:pt x="4145648" y="1009815"/>
                  </a:moveTo>
                  <a:lnTo>
                    <a:pt x="4143425" y="1009815"/>
                  </a:lnTo>
                  <a:lnTo>
                    <a:pt x="4141216" y="1007592"/>
                  </a:lnTo>
                  <a:lnTo>
                    <a:pt x="4139069" y="1007592"/>
                  </a:lnTo>
                  <a:lnTo>
                    <a:pt x="4134624" y="1009815"/>
                  </a:lnTo>
                  <a:lnTo>
                    <a:pt x="4132478" y="1011948"/>
                  </a:lnTo>
                  <a:lnTo>
                    <a:pt x="4132478" y="1016393"/>
                  </a:lnTo>
                  <a:lnTo>
                    <a:pt x="4134624" y="1016393"/>
                  </a:lnTo>
                  <a:lnTo>
                    <a:pt x="4134624" y="1018527"/>
                  </a:lnTo>
                  <a:lnTo>
                    <a:pt x="4136847" y="1020749"/>
                  </a:lnTo>
                  <a:lnTo>
                    <a:pt x="4143425" y="1020749"/>
                  </a:lnTo>
                  <a:lnTo>
                    <a:pt x="4143425" y="1018527"/>
                  </a:lnTo>
                  <a:lnTo>
                    <a:pt x="4145648" y="1018527"/>
                  </a:lnTo>
                  <a:lnTo>
                    <a:pt x="4145648" y="1009815"/>
                  </a:lnTo>
                  <a:close/>
                </a:path>
                <a:path w="8693150" h="5537834">
                  <a:moveTo>
                    <a:pt x="4351820" y="3738956"/>
                  </a:moveTo>
                  <a:lnTo>
                    <a:pt x="4349597" y="3736810"/>
                  </a:lnTo>
                  <a:lnTo>
                    <a:pt x="4349597" y="3732377"/>
                  </a:lnTo>
                  <a:lnTo>
                    <a:pt x="4347375" y="3732377"/>
                  </a:lnTo>
                  <a:lnTo>
                    <a:pt x="4345229" y="3730231"/>
                  </a:lnTo>
                  <a:lnTo>
                    <a:pt x="4336427" y="3730231"/>
                  </a:lnTo>
                  <a:lnTo>
                    <a:pt x="4334281" y="3736810"/>
                  </a:lnTo>
                  <a:lnTo>
                    <a:pt x="4334281" y="3741166"/>
                  </a:lnTo>
                  <a:lnTo>
                    <a:pt x="4338650" y="3745534"/>
                  </a:lnTo>
                  <a:lnTo>
                    <a:pt x="4345229" y="3745534"/>
                  </a:lnTo>
                  <a:lnTo>
                    <a:pt x="4347375" y="3743312"/>
                  </a:lnTo>
                  <a:lnTo>
                    <a:pt x="4349597" y="3743312"/>
                  </a:lnTo>
                  <a:lnTo>
                    <a:pt x="4349597" y="3741166"/>
                  </a:lnTo>
                  <a:lnTo>
                    <a:pt x="4351820" y="3738956"/>
                  </a:lnTo>
                  <a:close/>
                </a:path>
                <a:path w="8693150" h="5537834">
                  <a:moveTo>
                    <a:pt x="4404461" y="3362236"/>
                  </a:moveTo>
                  <a:lnTo>
                    <a:pt x="4402239" y="3357867"/>
                  </a:lnTo>
                  <a:lnTo>
                    <a:pt x="4402239" y="3353435"/>
                  </a:lnTo>
                  <a:lnTo>
                    <a:pt x="4397870" y="3349079"/>
                  </a:lnTo>
                  <a:lnTo>
                    <a:pt x="4393501" y="3346856"/>
                  </a:lnTo>
                  <a:lnTo>
                    <a:pt x="4389056" y="3344710"/>
                  </a:lnTo>
                  <a:lnTo>
                    <a:pt x="4386910" y="3344710"/>
                  </a:lnTo>
                  <a:lnTo>
                    <a:pt x="4378109" y="3346856"/>
                  </a:lnTo>
                  <a:lnTo>
                    <a:pt x="4373740" y="3355657"/>
                  </a:lnTo>
                  <a:lnTo>
                    <a:pt x="4373740" y="3362236"/>
                  </a:lnTo>
                  <a:lnTo>
                    <a:pt x="4375950" y="3366592"/>
                  </a:lnTo>
                  <a:lnTo>
                    <a:pt x="4378109" y="3370961"/>
                  </a:lnTo>
                  <a:lnTo>
                    <a:pt x="4380319" y="3373170"/>
                  </a:lnTo>
                  <a:lnTo>
                    <a:pt x="4384687" y="3375393"/>
                  </a:lnTo>
                  <a:lnTo>
                    <a:pt x="4391279" y="3375393"/>
                  </a:lnTo>
                  <a:lnTo>
                    <a:pt x="4395648" y="3373170"/>
                  </a:lnTo>
                  <a:lnTo>
                    <a:pt x="4400093" y="3368814"/>
                  </a:lnTo>
                  <a:lnTo>
                    <a:pt x="4402239" y="3364446"/>
                  </a:lnTo>
                  <a:lnTo>
                    <a:pt x="4404461" y="3362236"/>
                  </a:lnTo>
                  <a:close/>
                </a:path>
                <a:path w="8693150" h="5537834">
                  <a:moveTo>
                    <a:pt x="4413186" y="2926372"/>
                  </a:moveTo>
                  <a:lnTo>
                    <a:pt x="4411040" y="2924162"/>
                  </a:lnTo>
                  <a:lnTo>
                    <a:pt x="4411040" y="2921939"/>
                  </a:lnTo>
                  <a:lnTo>
                    <a:pt x="4408830" y="2921939"/>
                  </a:lnTo>
                  <a:lnTo>
                    <a:pt x="4406608" y="2919793"/>
                  </a:lnTo>
                  <a:lnTo>
                    <a:pt x="4404461" y="2919793"/>
                  </a:lnTo>
                  <a:lnTo>
                    <a:pt x="4400093" y="2921939"/>
                  </a:lnTo>
                  <a:lnTo>
                    <a:pt x="4397870" y="2926372"/>
                  </a:lnTo>
                  <a:lnTo>
                    <a:pt x="4397870" y="2928518"/>
                  </a:lnTo>
                  <a:lnTo>
                    <a:pt x="4400093" y="2930741"/>
                  </a:lnTo>
                  <a:lnTo>
                    <a:pt x="4400093" y="2932887"/>
                  </a:lnTo>
                  <a:lnTo>
                    <a:pt x="4402239" y="2932887"/>
                  </a:lnTo>
                  <a:lnTo>
                    <a:pt x="4402239" y="2935097"/>
                  </a:lnTo>
                  <a:lnTo>
                    <a:pt x="4408830" y="2935097"/>
                  </a:lnTo>
                  <a:lnTo>
                    <a:pt x="4411040" y="2932887"/>
                  </a:lnTo>
                  <a:lnTo>
                    <a:pt x="4411040" y="2930741"/>
                  </a:lnTo>
                  <a:lnTo>
                    <a:pt x="4413186" y="2928518"/>
                  </a:lnTo>
                  <a:lnTo>
                    <a:pt x="4413186" y="2926372"/>
                  </a:lnTo>
                  <a:close/>
                </a:path>
                <a:path w="8693150" h="5537834">
                  <a:moveTo>
                    <a:pt x="4452721" y="2365591"/>
                  </a:moveTo>
                  <a:lnTo>
                    <a:pt x="4450499" y="2363444"/>
                  </a:lnTo>
                  <a:lnTo>
                    <a:pt x="4450499" y="2361222"/>
                  </a:lnTo>
                  <a:lnTo>
                    <a:pt x="4443920" y="2361222"/>
                  </a:lnTo>
                  <a:lnTo>
                    <a:pt x="4441774" y="2365591"/>
                  </a:lnTo>
                  <a:lnTo>
                    <a:pt x="4443920" y="2367800"/>
                  </a:lnTo>
                  <a:lnTo>
                    <a:pt x="4443920" y="2370023"/>
                  </a:lnTo>
                  <a:lnTo>
                    <a:pt x="4450499" y="2370023"/>
                  </a:lnTo>
                  <a:lnTo>
                    <a:pt x="4450499" y="2367800"/>
                  </a:lnTo>
                  <a:lnTo>
                    <a:pt x="4452721" y="2367800"/>
                  </a:lnTo>
                  <a:lnTo>
                    <a:pt x="4452721" y="2365591"/>
                  </a:lnTo>
                  <a:close/>
                </a:path>
                <a:path w="8693150" h="5537834">
                  <a:moveTo>
                    <a:pt x="4500994" y="2100567"/>
                  </a:moveTo>
                  <a:lnTo>
                    <a:pt x="4498772" y="2098421"/>
                  </a:lnTo>
                  <a:lnTo>
                    <a:pt x="4498772" y="2096198"/>
                  </a:lnTo>
                  <a:lnTo>
                    <a:pt x="4496549" y="2093988"/>
                  </a:lnTo>
                  <a:lnTo>
                    <a:pt x="4483366" y="2093988"/>
                  </a:lnTo>
                  <a:lnTo>
                    <a:pt x="4479010" y="2100567"/>
                  </a:lnTo>
                  <a:lnTo>
                    <a:pt x="4481220" y="2104923"/>
                  </a:lnTo>
                  <a:lnTo>
                    <a:pt x="4481220" y="2107146"/>
                  </a:lnTo>
                  <a:lnTo>
                    <a:pt x="4483366" y="2109368"/>
                  </a:lnTo>
                  <a:lnTo>
                    <a:pt x="4485589" y="2111502"/>
                  </a:lnTo>
                  <a:lnTo>
                    <a:pt x="4487811" y="2113724"/>
                  </a:lnTo>
                  <a:lnTo>
                    <a:pt x="4492180" y="2113724"/>
                  </a:lnTo>
                  <a:lnTo>
                    <a:pt x="4494403" y="2111502"/>
                  </a:lnTo>
                  <a:lnTo>
                    <a:pt x="4496549" y="2111502"/>
                  </a:lnTo>
                  <a:lnTo>
                    <a:pt x="4498772" y="2109368"/>
                  </a:lnTo>
                  <a:lnTo>
                    <a:pt x="4500994" y="2107146"/>
                  </a:lnTo>
                  <a:lnTo>
                    <a:pt x="4500994" y="2100567"/>
                  </a:lnTo>
                  <a:close/>
                </a:path>
                <a:path w="8693150" h="5537834">
                  <a:moveTo>
                    <a:pt x="4505363" y="1301076"/>
                  </a:moveTo>
                  <a:lnTo>
                    <a:pt x="4503140" y="1298930"/>
                  </a:lnTo>
                  <a:lnTo>
                    <a:pt x="4500994" y="1298930"/>
                  </a:lnTo>
                  <a:lnTo>
                    <a:pt x="4498772" y="1296708"/>
                  </a:lnTo>
                  <a:lnTo>
                    <a:pt x="4489958" y="1296708"/>
                  </a:lnTo>
                  <a:lnTo>
                    <a:pt x="4487811" y="1303286"/>
                  </a:lnTo>
                  <a:lnTo>
                    <a:pt x="4487811" y="1309865"/>
                  </a:lnTo>
                  <a:lnTo>
                    <a:pt x="4489958" y="1312087"/>
                  </a:lnTo>
                  <a:lnTo>
                    <a:pt x="4492180" y="1312087"/>
                  </a:lnTo>
                  <a:lnTo>
                    <a:pt x="4494403" y="1314234"/>
                  </a:lnTo>
                  <a:lnTo>
                    <a:pt x="4500994" y="1314234"/>
                  </a:lnTo>
                  <a:lnTo>
                    <a:pt x="4503140" y="1312087"/>
                  </a:lnTo>
                  <a:lnTo>
                    <a:pt x="4503140" y="1309865"/>
                  </a:lnTo>
                  <a:lnTo>
                    <a:pt x="4505363" y="1307655"/>
                  </a:lnTo>
                  <a:lnTo>
                    <a:pt x="4505363" y="1301076"/>
                  </a:lnTo>
                  <a:close/>
                </a:path>
                <a:path w="8693150" h="5537834">
                  <a:moveTo>
                    <a:pt x="4507509" y="1009815"/>
                  </a:moveTo>
                  <a:lnTo>
                    <a:pt x="4505363" y="1007592"/>
                  </a:lnTo>
                  <a:lnTo>
                    <a:pt x="4500994" y="1003236"/>
                  </a:lnTo>
                  <a:lnTo>
                    <a:pt x="4494403" y="1003236"/>
                  </a:lnTo>
                  <a:lnTo>
                    <a:pt x="4487811" y="1005370"/>
                  </a:lnTo>
                  <a:lnTo>
                    <a:pt x="4485589" y="1011948"/>
                  </a:lnTo>
                  <a:lnTo>
                    <a:pt x="4485589" y="1018527"/>
                  </a:lnTo>
                  <a:lnTo>
                    <a:pt x="4487811" y="1022896"/>
                  </a:lnTo>
                  <a:lnTo>
                    <a:pt x="4489958" y="1022896"/>
                  </a:lnTo>
                  <a:lnTo>
                    <a:pt x="4492180" y="1025105"/>
                  </a:lnTo>
                  <a:lnTo>
                    <a:pt x="4500994" y="1025105"/>
                  </a:lnTo>
                  <a:lnTo>
                    <a:pt x="4503140" y="1022896"/>
                  </a:lnTo>
                  <a:lnTo>
                    <a:pt x="4505363" y="1020749"/>
                  </a:lnTo>
                  <a:lnTo>
                    <a:pt x="4507509" y="1018527"/>
                  </a:lnTo>
                  <a:lnTo>
                    <a:pt x="4507509" y="1009815"/>
                  </a:lnTo>
                  <a:close/>
                </a:path>
                <a:path w="8693150" h="5537834">
                  <a:moveTo>
                    <a:pt x="4509732" y="1730425"/>
                  </a:moveTo>
                  <a:lnTo>
                    <a:pt x="4507509" y="1728203"/>
                  </a:lnTo>
                  <a:lnTo>
                    <a:pt x="4507509" y="1726069"/>
                  </a:lnTo>
                  <a:lnTo>
                    <a:pt x="4498772" y="1726069"/>
                  </a:lnTo>
                  <a:lnTo>
                    <a:pt x="4496549" y="1730425"/>
                  </a:lnTo>
                  <a:lnTo>
                    <a:pt x="4496549" y="1732572"/>
                  </a:lnTo>
                  <a:lnTo>
                    <a:pt x="4498772" y="1734781"/>
                  </a:lnTo>
                  <a:lnTo>
                    <a:pt x="4498772" y="1737004"/>
                  </a:lnTo>
                  <a:lnTo>
                    <a:pt x="4500994" y="1737004"/>
                  </a:lnTo>
                  <a:lnTo>
                    <a:pt x="4500994" y="1739150"/>
                  </a:lnTo>
                  <a:lnTo>
                    <a:pt x="4505363" y="1739150"/>
                  </a:lnTo>
                  <a:lnTo>
                    <a:pt x="4509732" y="1734781"/>
                  </a:lnTo>
                  <a:lnTo>
                    <a:pt x="4509732" y="1730425"/>
                  </a:lnTo>
                  <a:close/>
                </a:path>
                <a:path w="8693150" h="5537834">
                  <a:moveTo>
                    <a:pt x="4568952" y="3241738"/>
                  </a:moveTo>
                  <a:lnTo>
                    <a:pt x="4566729" y="3239592"/>
                  </a:lnTo>
                  <a:lnTo>
                    <a:pt x="4566729" y="3237369"/>
                  </a:lnTo>
                  <a:lnTo>
                    <a:pt x="4564583" y="3235160"/>
                  </a:lnTo>
                  <a:lnTo>
                    <a:pt x="4553623" y="3235160"/>
                  </a:lnTo>
                  <a:lnTo>
                    <a:pt x="4551400" y="3239592"/>
                  </a:lnTo>
                  <a:lnTo>
                    <a:pt x="4551400" y="3243961"/>
                  </a:lnTo>
                  <a:lnTo>
                    <a:pt x="4553623" y="3246170"/>
                  </a:lnTo>
                  <a:lnTo>
                    <a:pt x="4553623" y="3248317"/>
                  </a:lnTo>
                  <a:lnTo>
                    <a:pt x="4555769" y="3248317"/>
                  </a:lnTo>
                  <a:lnTo>
                    <a:pt x="4557992" y="3250539"/>
                  </a:lnTo>
                  <a:lnTo>
                    <a:pt x="4564583" y="3250539"/>
                  </a:lnTo>
                  <a:lnTo>
                    <a:pt x="4564583" y="3248317"/>
                  </a:lnTo>
                  <a:lnTo>
                    <a:pt x="4568952" y="3243961"/>
                  </a:lnTo>
                  <a:lnTo>
                    <a:pt x="4568952" y="3241738"/>
                  </a:lnTo>
                  <a:close/>
                </a:path>
                <a:path w="8693150" h="5537834">
                  <a:moveTo>
                    <a:pt x="4663262" y="1399692"/>
                  </a:moveTo>
                  <a:lnTo>
                    <a:pt x="4661039" y="1395247"/>
                  </a:lnTo>
                  <a:lnTo>
                    <a:pt x="4658893" y="1395247"/>
                  </a:lnTo>
                  <a:lnTo>
                    <a:pt x="4656671" y="1393113"/>
                  </a:lnTo>
                  <a:lnTo>
                    <a:pt x="4645723" y="1393113"/>
                  </a:lnTo>
                  <a:lnTo>
                    <a:pt x="4641354" y="1399692"/>
                  </a:lnTo>
                  <a:lnTo>
                    <a:pt x="4641354" y="1406271"/>
                  </a:lnTo>
                  <a:lnTo>
                    <a:pt x="4643501" y="1408404"/>
                  </a:lnTo>
                  <a:lnTo>
                    <a:pt x="4643501" y="1410627"/>
                  </a:lnTo>
                  <a:lnTo>
                    <a:pt x="4647933" y="1412849"/>
                  </a:lnTo>
                  <a:lnTo>
                    <a:pt x="4650079" y="1414995"/>
                  </a:lnTo>
                  <a:lnTo>
                    <a:pt x="4654524" y="1414995"/>
                  </a:lnTo>
                  <a:lnTo>
                    <a:pt x="4658893" y="1412849"/>
                  </a:lnTo>
                  <a:lnTo>
                    <a:pt x="4661039" y="1412849"/>
                  </a:lnTo>
                  <a:lnTo>
                    <a:pt x="4661039" y="1408404"/>
                  </a:lnTo>
                  <a:lnTo>
                    <a:pt x="4663262" y="1406271"/>
                  </a:lnTo>
                  <a:lnTo>
                    <a:pt x="4663262" y="1399692"/>
                  </a:lnTo>
                  <a:close/>
                </a:path>
                <a:path w="8693150" h="5537834">
                  <a:moveTo>
                    <a:pt x="4786071" y="3618534"/>
                  </a:moveTo>
                  <a:lnTo>
                    <a:pt x="4783925" y="3616312"/>
                  </a:lnTo>
                  <a:lnTo>
                    <a:pt x="4781715" y="3614089"/>
                  </a:lnTo>
                  <a:lnTo>
                    <a:pt x="4779492" y="3611956"/>
                  </a:lnTo>
                  <a:lnTo>
                    <a:pt x="4775124" y="3611956"/>
                  </a:lnTo>
                  <a:lnTo>
                    <a:pt x="4770755" y="3614089"/>
                  </a:lnTo>
                  <a:lnTo>
                    <a:pt x="4766386" y="3618534"/>
                  </a:lnTo>
                  <a:lnTo>
                    <a:pt x="4768532" y="3622891"/>
                  </a:lnTo>
                  <a:lnTo>
                    <a:pt x="4768532" y="3625037"/>
                  </a:lnTo>
                  <a:lnTo>
                    <a:pt x="4772977" y="3629469"/>
                  </a:lnTo>
                  <a:lnTo>
                    <a:pt x="4775124" y="3629469"/>
                  </a:lnTo>
                  <a:lnTo>
                    <a:pt x="4777346" y="3631615"/>
                  </a:lnTo>
                  <a:lnTo>
                    <a:pt x="4779492" y="3629469"/>
                  </a:lnTo>
                  <a:lnTo>
                    <a:pt x="4783925" y="3629469"/>
                  </a:lnTo>
                  <a:lnTo>
                    <a:pt x="4783925" y="3627259"/>
                  </a:lnTo>
                  <a:lnTo>
                    <a:pt x="4786071" y="3625037"/>
                  </a:lnTo>
                  <a:lnTo>
                    <a:pt x="4786071" y="3618534"/>
                  </a:lnTo>
                  <a:close/>
                </a:path>
                <a:path w="8693150" h="5537834">
                  <a:moveTo>
                    <a:pt x="4829975" y="3508972"/>
                  </a:moveTo>
                  <a:lnTo>
                    <a:pt x="4827752" y="3504615"/>
                  </a:lnTo>
                  <a:lnTo>
                    <a:pt x="4827752" y="3502393"/>
                  </a:lnTo>
                  <a:lnTo>
                    <a:pt x="4825606" y="3500247"/>
                  </a:lnTo>
                  <a:lnTo>
                    <a:pt x="4821161" y="3500247"/>
                  </a:lnTo>
                  <a:lnTo>
                    <a:pt x="4819015" y="3498037"/>
                  </a:lnTo>
                  <a:lnTo>
                    <a:pt x="4816805" y="3498037"/>
                  </a:lnTo>
                  <a:lnTo>
                    <a:pt x="4810214" y="3500247"/>
                  </a:lnTo>
                  <a:lnTo>
                    <a:pt x="4805845" y="3506762"/>
                  </a:lnTo>
                  <a:lnTo>
                    <a:pt x="4808067" y="3513340"/>
                  </a:lnTo>
                  <a:lnTo>
                    <a:pt x="4808067" y="3515550"/>
                  </a:lnTo>
                  <a:lnTo>
                    <a:pt x="4810214" y="3517773"/>
                  </a:lnTo>
                  <a:lnTo>
                    <a:pt x="4812436" y="3519919"/>
                  </a:lnTo>
                  <a:lnTo>
                    <a:pt x="4814646" y="3522129"/>
                  </a:lnTo>
                  <a:lnTo>
                    <a:pt x="4821161" y="3522129"/>
                  </a:lnTo>
                  <a:lnTo>
                    <a:pt x="4823384" y="3519919"/>
                  </a:lnTo>
                  <a:lnTo>
                    <a:pt x="4825606" y="3519919"/>
                  </a:lnTo>
                  <a:lnTo>
                    <a:pt x="4827752" y="3515550"/>
                  </a:lnTo>
                  <a:lnTo>
                    <a:pt x="4829975" y="3513340"/>
                  </a:lnTo>
                  <a:lnTo>
                    <a:pt x="4829975" y="3508972"/>
                  </a:lnTo>
                  <a:close/>
                </a:path>
                <a:path w="8693150" h="5537834">
                  <a:moveTo>
                    <a:pt x="4930876" y="3548380"/>
                  </a:moveTo>
                  <a:lnTo>
                    <a:pt x="4928654" y="3546233"/>
                  </a:lnTo>
                  <a:lnTo>
                    <a:pt x="4922063" y="3546233"/>
                  </a:lnTo>
                  <a:lnTo>
                    <a:pt x="4922063" y="3552812"/>
                  </a:lnTo>
                  <a:lnTo>
                    <a:pt x="4924285" y="3552812"/>
                  </a:lnTo>
                  <a:lnTo>
                    <a:pt x="4924285" y="3554958"/>
                  </a:lnTo>
                  <a:lnTo>
                    <a:pt x="4928654" y="3554958"/>
                  </a:lnTo>
                  <a:lnTo>
                    <a:pt x="4928654" y="3552812"/>
                  </a:lnTo>
                  <a:lnTo>
                    <a:pt x="4930876" y="3550589"/>
                  </a:lnTo>
                  <a:lnTo>
                    <a:pt x="4930876" y="3548380"/>
                  </a:lnTo>
                  <a:close/>
                </a:path>
                <a:path w="8693150" h="5537834">
                  <a:moveTo>
                    <a:pt x="4955006" y="4941481"/>
                  </a:moveTo>
                  <a:lnTo>
                    <a:pt x="4952784" y="4937125"/>
                  </a:lnTo>
                  <a:lnTo>
                    <a:pt x="4950638" y="4932680"/>
                  </a:lnTo>
                  <a:lnTo>
                    <a:pt x="4948428" y="4930546"/>
                  </a:lnTo>
                  <a:lnTo>
                    <a:pt x="4944059" y="4928324"/>
                  </a:lnTo>
                  <a:lnTo>
                    <a:pt x="4935245" y="4928324"/>
                  </a:lnTo>
                  <a:lnTo>
                    <a:pt x="4929200" y="4931105"/>
                  </a:lnTo>
                  <a:lnTo>
                    <a:pt x="4924577" y="4935728"/>
                  </a:lnTo>
                  <a:lnTo>
                    <a:pt x="4921999" y="4941582"/>
                  </a:lnTo>
                  <a:lnTo>
                    <a:pt x="4922063" y="4948059"/>
                  </a:lnTo>
                  <a:lnTo>
                    <a:pt x="4926508" y="4956784"/>
                  </a:lnTo>
                  <a:lnTo>
                    <a:pt x="4928654" y="4959007"/>
                  </a:lnTo>
                  <a:lnTo>
                    <a:pt x="4933099" y="4961217"/>
                  </a:lnTo>
                  <a:lnTo>
                    <a:pt x="4946205" y="4961217"/>
                  </a:lnTo>
                  <a:lnTo>
                    <a:pt x="4950638" y="4959007"/>
                  </a:lnTo>
                  <a:lnTo>
                    <a:pt x="4952784" y="4954638"/>
                  </a:lnTo>
                  <a:lnTo>
                    <a:pt x="4955006" y="4950206"/>
                  </a:lnTo>
                  <a:lnTo>
                    <a:pt x="4955006" y="4941481"/>
                  </a:lnTo>
                  <a:close/>
                </a:path>
                <a:path w="8693150" h="5537834">
                  <a:moveTo>
                    <a:pt x="4957153" y="1434731"/>
                  </a:moveTo>
                  <a:lnTo>
                    <a:pt x="4955006" y="1432509"/>
                  </a:lnTo>
                  <a:lnTo>
                    <a:pt x="4946205" y="1432509"/>
                  </a:lnTo>
                  <a:lnTo>
                    <a:pt x="4944059" y="1436865"/>
                  </a:lnTo>
                  <a:lnTo>
                    <a:pt x="4944059" y="1441310"/>
                  </a:lnTo>
                  <a:lnTo>
                    <a:pt x="4946205" y="1443456"/>
                  </a:lnTo>
                  <a:lnTo>
                    <a:pt x="4946205" y="1445666"/>
                  </a:lnTo>
                  <a:lnTo>
                    <a:pt x="4955006" y="1445666"/>
                  </a:lnTo>
                  <a:lnTo>
                    <a:pt x="4955006" y="1443456"/>
                  </a:lnTo>
                  <a:lnTo>
                    <a:pt x="4957153" y="1443456"/>
                  </a:lnTo>
                  <a:lnTo>
                    <a:pt x="4957153" y="1434731"/>
                  </a:lnTo>
                  <a:close/>
                </a:path>
                <a:path w="8693150" h="5537834">
                  <a:moveTo>
                    <a:pt x="5034000" y="2413787"/>
                  </a:moveTo>
                  <a:lnTo>
                    <a:pt x="5031778" y="2413787"/>
                  </a:lnTo>
                  <a:lnTo>
                    <a:pt x="5031778" y="2411641"/>
                  </a:lnTo>
                  <a:lnTo>
                    <a:pt x="5022964" y="2411641"/>
                  </a:lnTo>
                  <a:lnTo>
                    <a:pt x="5018608" y="2415997"/>
                  </a:lnTo>
                  <a:lnTo>
                    <a:pt x="5020818" y="2418219"/>
                  </a:lnTo>
                  <a:lnTo>
                    <a:pt x="5020818" y="2422575"/>
                  </a:lnTo>
                  <a:lnTo>
                    <a:pt x="5022964" y="2422575"/>
                  </a:lnTo>
                  <a:lnTo>
                    <a:pt x="5025187" y="2424722"/>
                  </a:lnTo>
                  <a:lnTo>
                    <a:pt x="5029555" y="2424722"/>
                  </a:lnTo>
                  <a:lnTo>
                    <a:pt x="5031778" y="2422575"/>
                  </a:lnTo>
                  <a:lnTo>
                    <a:pt x="5031778" y="2420366"/>
                  </a:lnTo>
                  <a:lnTo>
                    <a:pt x="5034000" y="2420366"/>
                  </a:lnTo>
                  <a:lnTo>
                    <a:pt x="5034000" y="2413787"/>
                  </a:lnTo>
                  <a:close/>
                </a:path>
                <a:path w="8693150" h="5537834">
                  <a:moveTo>
                    <a:pt x="5077828" y="3062173"/>
                  </a:moveTo>
                  <a:lnTo>
                    <a:pt x="5075606" y="3062173"/>
                  </a:lnTo>
                  <a:lnTo>
                    <a:pt x="5073459" y="3059963"/>
                  </a:lnTo>
                  <a:lnTo>
                    <a:pt x="5071237" y="3057741"/>
                  </a:lnTo>
                  <a:lnTo>
                    <a:pt x="5069090" y="3057741"/>
                  </a:lnTo>
                  <a:lnTo>
                    <a:pt x="5064645" y="3059963"/>
                  </a:lnTo>
                  <a:lnTo>
                    <a:pt x="5062499" y="3064319"/>
                  </a:lnTo>
                  <a:lnTo>
                    <a:pt x="5064645" y="3066542"/>
                  </a:lnTo>
                  <a:lnTo>
                    <a:pt x="5064645" y="3070898"/>
                  </a:lnTo>
                  <a:lnTo>
                    <a:pt x="5066868" y="3070898"/>
                  </a:lnTo>
                  <a:lnTo>
                    <a:pt x="5069090" y="3073120"/>
                  </a:lnTo>
                  <a:lnTo>
                    <a:pt x="5073459" y="3073120"/>
                  </a:lnTo>
                  <a:lnTo>
                    <a:pt x="5075606" y="3070898"/>
                  </a:lnTo>
                  <a:lnTo>
                    <a:pt x="5075606" y="3068751"/>
                  </a:lnTo>
                  <a:lnTo>
                    <a:pt x="5077828" y="3068751"/>
                  </a:lnTo>
                  <a:lnTo>
                    <a:pt x="5077828" y="3062173"/>
                  </a:lnTo>
                  <a:close/>
                </a:path>
                <a:path w="8693150" h="5537834">
                  <a:moveTo>
                    <a:pt x="5226990" y="2654782"/>
                  </a:moveTo>
                  <a:lnTo>
                    <a:pt x="5224767" y="2654782"/>
                  </a:lnTo>
                  <a:lnTo>
                    <a:pt x="5224767" y="2652560"/>
                  </a:lnTo>
                  <a:lnTo>
                    <a:pt x="5222621" y="2652560"/>
                  </a:lnTo>
                  <a:lnTo>
                    <a:pt x="5220411" y="2654782"/>
                  </a:lnTo>
                  <a:lnTo>
                    <a:pt x="5220411" y="2661285"/>
                  </a:lnTo>
                  <a:lnTo>
                    <a:pt x="5224767" y="2661285"/>
                  </a:lnTo>
                  <a:lnTo>
                    <a:pt x="5226990" y="2659138"/>
                  </a:lnTo>
                  <a:lnTo>
                    <a:pt x="5226990" y="2654782"/>
                  </a:lnTo>
                  <a:close/>
                </a:path>
                <a:path w="8693150" h="5537834">
                  <a:moveTo>
                    <a:pt x="5262080" y="1761109"/>
                  </a:moveTo>
                  <a:lnTo>
                    <a:pt x="5259857" y="1758886"/>
                  </a:lnTo>
                  <a:lnTo>
                    <a:pt x="5259857" y="1756664"/>
                  </a:lnTo>
                  <a:lnTo>
                    <a:pt x="5257711" y="1754530"/>
                  </a:lnTo>
                  <a:lnTo>
                    <a:pt x="5244541" y="1754530"/>
                  </a:lnTo>
                  <a:lnTo>
                    <a:pt x="5240172" y="1761109"/>
                  </a:lnTo>
                  <a:lnTo>
                    <a:pt x="5242318" y="1765465"/>
                  </a:lnTo>
                  <a:lnTo>
                    <a:pt x="5242318" y="1767687"/>
                  </a:lnTo>
                  <a:lnTo>
                    <a:pt x="5244541" y="1769821"/>
                  </a:lnTo>
                  <a:lnTo>
                    <a:pt x="5248910" y="1774190"/>
                  </a:lnTo>
                  <a:lnTo>
                    <a:pt x="5255488" y="1774190"/>
                  </a:lnTo>
                  <a:lnTo>
                    <a:pt x="5257711" y="1772043"/>
                  </a:lnTo>
                  <a:lnTo>
                    <a:pt x="5259857" y="1769821"/>
                  </a:lnTo>
                  <a:lnTo>
                    <a:pt x="5262080" y="1767687"/>
                  </a:lnTo>
                  <a:lnTo>
                    <a:pt x="5262080" y="1761109"/>
                  </a:lnTo>
                  <a:close/>
                </a:path>
                <a:path w="8693150" h="5537834">
                  <a:moveTo>
                    <a:pt x="5477065" y="5278780"/>
                  </a:moveTo>
                  <a:lnTo>
                    <a:pt x="5470474" y="5278780"/>
                  </a:lnTo>
                  <a:lnTo>
                    <a:pt x="5468251" y="5280977"/>
                  </a:lnTo>
                  <a:lnTo>
                    <a:pt x="5468251" y="5283174"/>
                  </a:lnTo>
                  <a:lnTo>
                    <a:pt x="5470474" y="5285359"/>
                  </a:lnTo>
                  <a:lnTo>
                    <a:pt x="5472620" y="5287543"/>
                  </a:lnTo>
                  <a:lnTo>
                    <a:pt x="5474843" y="5287543"/>
                  </a:lnTo>
                  <a:lnTo>
                    <a:pt x="5474843" y="5285359"/>
                  </a:lnTo>
                  <a:lnTo>
                    <a:pt x="5477065" y="5285359"/>
                  </a:lnTo>
                  <a:lnTo>
                    <a:pt x="5477065" y="5278780"/>
                  </a:lnTo>
                  <a:close/>
                </a:path>
                <a:path w="8693150" h="5537834">
                  <a:moveTo>
                    <a:pt x="5485803" y="5057559"/>
                  </a:moveTo>
                  <a:lnTo>
                    <a:pt x="5483657" y="5055374"/>
                  </a:lnTo>
                  <a:lnTo>
                    <a:pt x="5481434" y="5050993"/>
                  </a:lnTo>
                  <a:lnTo>
                    <a:pt x="5477065" y="5048796"/>
                  </a:lnTo>
                  <a:lnTo>
                    <a:pt x="5474843" y="5046611"/>
                  </a:lnTo>
                  <a:lnTo>
                    <a:pt x="5470474" y="5044427"/>
                  </a:lnTo>
                  <a:lnTo>
                    <a:pt x="5466105" y="5044427"/>
                  </a:lnTo>
                  <a:lnTo>
                    <a:pt x="5455082" y="5048796"/>
                  </a:lnTo>
                  <a:lnTo>
                    <a:pt x="5450713" y="5057559"/>
                  </a:lnTo>
                  <a:lnTo>
                    <a:pt x="5450713" y="5064125"/>
                  </a:lnTo>
                  <a:lnTo>
                    <a:pt x="5455082" y="5072888"/>
                  </a:lnTo>
                  <a:lnTo>
                    <a:pt x="5459514" y="5075085"/>
                  </a:lnTo>
                  <a:lnTo>
                    <a:pt x="5461660" y="5079466"/>
                  </a:lnTo>
                  <a:lnTo>
                    <a:pt x="5470474" y="5079466"/>
                  </a:lnTo>
                  <a:lnTo>
                    <a:pt x="5479212" y="5075085"/>
                  </a:lnTo>
                  <a:lnTo>
                    <a:pt x="5481434" y="5070703"/>
                  </a:lnTo>
                  <a:lnTo>
                    <a:pt x="5483657" y="5068519"/>
                  </a:lnTo>
                  <a:lnTo>
                    <a:pt x="5485803" y="5064125"/>
                  </a:lnTo>
                  <a:lnTo>
                    <a:pt x="5485803" y="5057559"/>
                  </a:lnTo>
                  <a:close/>
                </a:path>
                <a:path w="8693150" h="5537834">
                  <a:moveTo>
                    <a:pt x="5619648" y="5335740"/>
                  </a:moveTo>
                  <a:lnTo>
                    <a:pt x="5617426" y="5333543"/>
                  </a:lnTo>
                  <a:lnTo>
                    <a:pt x="5613057" y="5333543"/>
                  </a:lnTo>
                  <a:lnTo>
                    <a:pt x="5610834" y="5335740"/>
                  </a:lnTo>
                  <a:lnTo>
                    <a:pt x="5610834" y="5340108"/>
                  </a:lnTo>
                  <a:lnTo>
                    <a:pt x="5617426" y="5340108"/>
                  </a:lnTo>
                  <a:lnTo>
                    <a:pt x="5617426" y="5337924"/>
                  </a:lnTo>
                  <a:lnTo>
                    <a:pt x="5619648" y="5337924"/>
                  </a:lnTo>
                  <a:lnTo>
                    <a:pt x="5619648" y="5335740"/>
                  </a:lnTo>
                  <a:close/>
                </a:path>
                <a:path w="8693150" h="5537834">
                  <a:moveTo>
                    <a:pt x="5656885" y="4908588"/>
                  </a:moveTo>
                  <a:lnTo>
                    <a:pt x="5654738" y="4904219"/>
                  </a:lnTo>
                  <a:lnTo>
                    <a:pt x="5650293" y="4902085"/>
                  </a:lnTo>
                  <a:lnTo>
                    <a:pt x="5645924" y="4899863"/>
                  </a:lnTo>
                  <a:lnTo>
                    <a:pt x="5637187" y="4899863"/>
                  </a:lnTo>
                  <a:lnTo>
                    <a:pt x="5631104" y="4902644"/>
                  </a:lnTo>
                  <a:lnTo>
                    <a:pt x="5626468" y="4907267"/>
                  </a:lnTo>
                  <a:lnTo>
                    <a:pt x="5623890" y="4913122"/>
                  </a:lnTo>
                  <a:lnTo>
                    <a:pt x="5624017" y="4919599"/>
                  </a:lnTo>
                  <a:lnTo>
                    <a:pt x="5626227" y="4923968"/>
                  </a:lnTo>
                  <a:lnTo>
                    <a:pt x="5628373" y="4928324"/>
                  </a:lnTo>
                  <a:lnTo>
                    <a:pt x="5630596" y="4930546"/>
                  </a:lnTo>
                  <a:lnTo>
                    <a:pt x="5634964" y="4932680"/>
                  </a:lnTo>
                  <a:lnTo>
                    <a:pt x="5648147" y="4932680"/>
                  </a:lnTo>
                  <a:lnTo>
                    <a:pt x="5654738" y="4926101"/>
                  </a:lnTo>
                  <a:lnTo>
                    <a:pt x="5656885" y="4921745"/>
                  </a:lnTo>
                  <a:lnTo>
                    <a:pt x="5656885" y="4908588"/>
                  </a:lnTo>
                  <a:close/>
                </a:path>
                <a:path w="8693150" h="5537834">
                  <a:moveTo>
                    <a:pt x="5906948" y="3530854"/>
                  </a:moveTo>
                  <a:lnTo>
                    <a:pt x="5904725" y="3528707"/>
                  </a:lnTo>
                  <a:lnTo>
                    <a:pt x="5893778" y="3528707"/>
                  </a:lnTo>
                  <a:lnTo>
                    <a:pt x="5891631" y="3533076"/>
                  </a:lnTo>
                  <a:lnTo>
                    <a:pt x="5893778" y="3537432"/>
                  </a:lnTo>
                  <a:lnTo>
                    <a:pt x="5893778" y="3539655"/>
                  </a:lnTo>
                  <a:lnTo>
                    <a:pt x="5895987" y="3541865"/>
                  </a:lnTo>
                  <a:lnTo>
                    <a:pt x="5898210" y="3544011"/>
                  </a:lnTo>
                  <a:lnTo>
                    <a:pt x="5902579" y="3544011"/>
                  </a:lnTo>
                  <a:lnTo>
                    <a:pt x="5902579" y="3541865"/>
                  </a:lnTo>
                  <a:lnTo>
                    <a:pt x="5904725" y="3541865"/>
                  </a:lnTo>
                  <a:lnTo>
                    <a:pt x="5906948" y="3539655"/>
                  </a:lnTo>
                  <a:lnTo>
                    <a:pt x="5906948" y="3530854"/>
                  </a:lnTo>
                  <a:close/>
                </a:path>
                <a:path w="8693150" h="5537834">
                  <a:moveTo>
                    <a:pt x="5911316" y="4744326"/>
                  </a:moveTo>
                  <a:lnTo>
                    <a:pt x="5909170" y="4739970"/>
                  </a:lnTo>
                  <a:lnTo>
                    <a:pt x="5909170" y="4733391"/>
                  </a:lnTo>
                  <a:lnTo>
                    <a:pt x="5904725" y="4729023"/>
                  </a:lnTo>
                  <a:lnTo>
                    <a:pt x="5900356" y="4726800"/>
                  </a:lnTo>
                  <a:lnTo>
                    <a:pt x="5895987" y="4722444"/>
                  </a:lnTo>
                  <a:lnTo>
                    <a:pt x="5885040" y="4722444"/>
                  </a:lnTo>
                  <a:lnTo>
                    <a:pt x="5877357" y="4725911"/>
                  </a:lnTo>
                  <a:lnTo>
                    <a:pt x="5871324" y="4732032"/>
                  </a:lnTo>
                  <a:lnTo>
                    <a:pt x="5867755" y="4739373"/>
                  </a:lnTo>
                  <a:lnTo>
                    <a:pt x="5867489" y="4746549"/>
                  </a:lnTo>
                  <a:lnTo>
                    <a:pt x="5869635" y="4753127"/>
                  </a:lnTo>
                  <a:lnTo>
                    <a:pt x="5871857" y="4757483"/>
                  </a:lnTo>
                  <a:lnTo>
                    <a:pt x="5876226" y="4761852"/>
                  </a:lnTo>
                  <a:lnTo>
                    <a:pt x="5882818" y="4764062"/>
                  </a:lnTo>
                  <a:lnTo>
                    <a:pt x="5898210" y="4764062"/>
                  </a:lnTo>
                  <a:lnTo>
                    <a:pt x="5906948" y="4755273"/>
                  </a:lnTo>
                  <a:lnTo>
                    <a:pt x="5909170" y="4750905"/>
                  </a:lnTo>
                  <a:lnTo>
                    <a:pt x="5911316" y="4744326"/>
                  </a:lnTo>
                  <a:close/>
                </a:path>
                <a:path w="8693150" h="5537834">
                  <a:moveTo>
                    <a:pt x="5939891" y="5467159"/>
                  </a:moveTo>
                  <a:lnTo>
                    <a:pt x="5937669" y="5467159"/>
                  </a:lnTo>
                  <a:lnTo>
                    <a:pt x="5937669" y="5464962"/>
                  </a:lnTo>
                  <a:lnTo>
                    <a:pt x="5931078" y="5464962"/>
                  </a:lnTo>
                  <a:lnTo>
                    <a:pt x="5931078" y="5471541"/>
                  </a:lnTo>
                  <a:lnTo>
                    <a:pt x="5933300" y="5471541"/>
                  </a:lnTo>
                  <a:lnTo>
                    <a:pt x="5933300" y="5473738"/>
                  </a:lnTo>
                  <a:lnTo>
                    <a:pt x="5937669" y="5473738"/>
                  </a:lnTo>
                  <a:lnTo>
                    <a:pt x="5937669" y="5469344"/>
                  </a:lnTo>
                  <a:lnTo>
                    <a:pt x="5939891" y="5469344"/>
                  </a:lnTo>
                  <a:lnTo>
                    <a:pt x="5939891" y="5467159"/>
                  </a:lnTo>
                  <a:close/>
                </a:path>
                <a:path w="8693150" h="5537834">
                  <a:moveTo>
                    <a:pt x="6275463" y="5526303"/>
                  </a:moveTo>
                  <a:lnTo>
                    <a:pt x="6273241" y="5524106"/>
                  </a:lnTo>
                  <a:lnTo>
                    <a:pt x="6273241" y="5521922"/>
                  </a:lnTo>
                  <a:lnTo>
                    <a:pt x="6271095" y="5519725"/>
                  </a:lnTo>
                  <a:lnTo>
                    <a:pt x="6268872" y="5517527"/>
                  </a:lnTo>
                  <a:lnTo>
                    <a:pt x="6264503" y="5517527"/>
                  </a:lnTo>
                  <a:lnTo>
                    <a:pt x="6257925" y="5519725"/>
                  </a:lnTo>
                  <a:lnTo>
                    <a:pt x="6255702" y="5524106"/>
                  </a:lnTo>
                  <a:lnTo>
                    <a:pt x="6255702" y="5528488"/>
                  </a:lnTo>
                  <a:lnTo>
                    <a:pt x="6257925" y="5530672"/>
                  </a:lnTo>
                  <a:lnTo>
                    <a:pt x="6257925" y="5532869"/>
                  </a:lnTo>
                  <a:lnTo>
                    <a:pt x="6260071" y="5535053"/>
                  </a:lnTo>
                  <a:lnTo>
                    <a:pt x="6262294" y="5537251"/>
                  </a:lnTo>
                  <a:lnTo>
                    <a:pt x="6266662" y="5537251"/>
                  </a:lnTo>
                  <a:lnTo>
                    <a:pt x="6268872" y="5535053"/>
                  </a:lnTo>
                  <a:lnTo>
                    <a:pt x="6271095" y="5535053"/>
                  </a:lnTo>
                  <a:lnTo>
                    <a:pt x="6273241" y="5532869"/>
                  </a:lnTo>
                  <a:lnTo>
                    <a:pt x="6273241" y="5530672"/>
                  </a:lnTo>
                  <a:lnTo>
                    <a:pt x="6275463" y="5528488"/>
                  </a:lnTo>
                  <a:lnTo>
                    <a:pt x="6275463" y="5526303"/>
                  </a:lnTo>
                  <a:close/>
                </a:path>
                <a:path w="8693150" h="5537834">
                  <a:moveTo>
                    <a:pt x="6422415" y="3763048"/>
                  </a:moveTo>
                  <a:lnTo>
                    <a:pt x="6420193" y="3760838"/>
                  </a:lnTo>
                  <a:lnTo>
                    <a:pt x="6420193" y="3758692"/>
                  </a:lnTo>
                  <a:lnTo>
                    <a:pt x="6418046" y="3756469"/>
                  </a:lnTo>
                  <a:lnTo>
                    <a:pt x="6415824" y="3754336"/>
                  </a:lnTo>
                  <a:lnTo>
                    <a:pt x="6411455" y="3754336"/>
                  </a:lnTo>
                  <a:lnTo>
                    <a:pt x="6409233" y="3756469"/>
                  </a:lnTo>
                  <a:lnTo>
                    <a:pt x="6404864" y="3760838"/>
                  </a:lnTo>
                  <a:lnTo>
                    <a:pt x="6407086" y="3763048"/>
                  </a:lnTo>
                  <a:lnTo>
                    <a:pt x="6407086" y="3767417"/>
                  </a:lnTo>
                  <a:lnTo>
                    <a:pt x="6409233" y="3769626"/>
                  </a:lnTo>
                  <a:lnTo>
                    <a:pt x="6418046" y="3769626"/>
                  </a:lnTo>
                  <a:lnTo>
                    <a:pt x="6420193" y="3767417"/>
                  </a:lnTo>
                  <a:lnTo>
                    <a:pt x="6420193" y="3765270"/>
                  </a:lnTo>
                  <a:lnTo>
                    <a:pt x="6422415" y="3763048"/>
                  </a:lnTo>
                  <a:close/>
                </a:path>
                <a:path w="8693150" h="5537834">
                  <a:moveTo>
                    <a:pt x="6562776" y="4284370"/>
                  </a:moveTo>
                  <a:lnTo>
                    <a:pt x="6560629" y="4284370"/>
                  </a:lnTo>
                  <a:lnTo>
                    <a:pt x="6560629" y="4282148"/>
                  </a:lnTo>
                  <a:lnTo>
                    <a:pt x="6556184" y="4282148"/>
                  </a:lnTo>
                  <a:lnTo>
                    <a:pt x="6554038" y="4284370"/>
                  </a:lnTo>
                  <a:lnTo>
                    <a:pt x="6554038" y="4288726"/>
                  </a:lnTo>
                  <a:lnTo>
                    <a:pt x="6556184" y="4288726"/>
                  </a:lnTo>
                  <a:lnTo>
                    <a:pt x="6556184" y="4290949"/>
                  </a:lnTo>
                  <a:lnTo>
                    <a:pt x="6558407" y="4290949"/>
                  </a:lnTo>
                  <a:lnTo>
                    <a:pt x="6562776" y="4286580"/>
                  </a:lnTo>
                  <a:lnTo>
                    <a:pt x="6562776" y="4284370"/>
                  </a:lnTo>
                  <a:close/>
                </a:path>
                <a:path w="8693150" h="5537834">
                  <a:moveTo>
                    <a:pt x="6635178" y="3243961"/>
                  </a:moveTo>
                  <a:lnTo>
                    <a:pt x="6633032" y="3241738"/>
                  </a:lnTo>
                  <a:lnTo>
                    <a:pt x="6630810" y="3239592"/>
                  </a:lnTo>
                  <a:lnTo>
                    <a:pt x="6621996" y="3239592"/>
                  </a:lnTo>
                  <a:lnTo>
                    <a:pt x="6619849" y="3243961"/>
                  </a:lnTo>
                  <a:lnTo>
                    <a:pt x="6619849" y="3250539"/>
                  </a:lnTo>
                  <a:lnTo>
                    <a:pt x="6624218" y="3254895"/>
                  </a:lnTo>
                  <a:lnTo>
                    <a:pt x="6628587" y="3254895"/>
                  </a:lnTo>
                  <a:lnTo>
                    <a:pt x="6630810" y="3252673"/>
                  </a:lnTo>
                  <a:lnTo>
                    <a:pt x="6633032" y="3252673"/>
                  </a:lnTo>
                  <a:lnTo>
                    <a:pt x="6633032" y="3250539"/>
                  </a:lnTo>
                  <a:lnTo>
                    <a:pt x="6635178" y="3248317"/>
                  </a:lnTo>
                  <a:lnTo>
                    <a:pt x="6635178" y="3243961"/>
                  </a:lnTo>
                  <a:close/>
                </a:path>
                <a:path w="8693150" h="5537834">
                  <a:moveTo>
                    <a:pt x="6795300" y="4220870"/>
                  </a:moveTo>
                  <a:lnTo>
                    <a:pt x="6793077" y="4220870"/>
                  </a:lnTo>
                  <a:lnTo>
                    <a:pt x="6793077" y="4218648"/>
                  </a:lnTo>
                  <a:lnTo>
                    <a:pt x="6786562" y="4218648"/>
                  </a:lnTo>
                  <a:lnTo>
                    <a:pt x="6786562" y="4225226"/>
                  </a:lnTo>
                  <a:lnTo>
                    <a:pt x="6788709" y="4225226"/>
                  </a:lnTo>
                  <a:lnTo>
                    <a:pt x="6788709" y="4227449"/>
                  </a:lnTo>
                  <a:lnTo>
                    <a:pt x="6793077" y="4227449"/>
                  </a:lnTo>
                  <a:lnTo>
                    <a:pt x="6793077" y="4223016"/>
                  </a:lnTo>
                  <a:lnTo>
                    <a:pt x="6795300" y="4223016"/>
                  </a:lnTo>
                  <a:lnTo>
                    <a:pt x="6795300" y="4220870"/>
                  </a:lnTo>
                  <a:close/>
                </a:path>
                <a:path w="8693150" h="5537834">
                  <a:moveTo>
                    <a:pt x="6858889" y="3057741"/>
                  </a:moveTo>
                  <a:lnTo>
                    <a:pt x="6856743" y="3055594"/>
                  </a:lnTo>
                  <a:lnTo>
                    <a:pt x="6856743" y="3053372"/>
                  </a:lnTo>
                  <a:lnTo>
                    <a:pt x="6854520" y="3051162"/>
                  </a:lnTo>
                  <a:lnTo>
                    <a:pt x="6852298" y="3051162"/>
                  </a:lnTo>
                  <a:lnTo>
                    <a:pt x="6847929" y="3049016"/>
                  </a:lnTo>
                  <a:lnTo>
                    <a:pt x="6845782" y="3049016"/>
                  </a:lnTo>
                  <a:lnTo>
                    <a:pt x="6841337" y="3051162"/>
                  </a:lnTo>
                  <a:lnTo>
                    <a:pt x="6836981" y="3057741"/>
                  </a:lnTo>
                  <a:lnTo>
                    <a:pt x="6836981" y="3062173"/>
                  </a:lnTo>
                  <a:lnTo>
                    <a:pt x="6839191" y="3064319"/>
                  </a:lnTo>
                  <a:lnTo>
                    <a:pt x="6839191" y="3066542"/>
                  </a:lnTo>
                  <a:lnTo>
                    <a:pt x="6841337" y="3068751"/>
                  </a:lnTo>
                  <a:lnTo>
                    <a:pt x="6843560" y="3070898"/>
                  </a:lnTo>
                  <a:lnTo>
                    <a:pt x="6852298" y="3070898"/>
                  </a:lnTo>
                  <a:lnTo>
                    <a:pt x="6854520" y="3068751"/>
                  </a:lnTo>
                  <a:lnTo>
                    <a:pt x="6856743" y="3066542"/>
                  </a:lnTo>
                  <a:lnTo>
                    <a:pt x="6858889" y="3064319"/>
                  </a:lnTo>
                  <a:lnTo>
                    <a:pt x="6858889" y="3057741"/>
                  </a:lnTo>
                  <a:close/>
                </a:path>
                <a:path w="8693150" h="5537834">
                  <a:moveTo>
                    <a:pt x="6924700" y="3173869"/>
                  </a:moveTo>
                  <a:lnTo>
                    <a:pt x="6922554" y="3171660"/>
                  </a:lnTo>
                  <a:lnTo>
                    <a:pt x="6920331" y="3169437"/>
                  </a:lnTo>
                  <a:lnTo>
                    <a:pt x="6918109" y="3169437"/>
                  </a:lnTo>
                  <a:lnTo>
                    <a:pt x="6915963" y="3167291"/>
                  </a:lnTo>
                  <a:lnTo>
                    <a:pt x="6913740" y="3167291"/>
                  </a:lnTo>
                  <a:lnTo>
                    <a:pt x="6907162" y="3169437"/>
                  </a:lnTo>
                  <a:lnTo>
                    <a:pt x="6902793" y="3176016"/>
                  </a:lnTo>
                  <a:lnTo>
                    <a:pt x="6905003" y="3180448"/>
                  </a:lnTo>
                  <a:lnTo>
                    <a:pt x="6905003" y="3182594"/>
                  </a:lnTo>
                  <a:lnTo>
                    <a:pt x="6907162" y="3184817"/>
                  </a:lnTo>
                  <a:lnTo>
                    <a:pt x="6911518" y="3189173"/>
                  </a:lnTo>
                  <a:lnTo>
                    <a:pt x="6920331" y="3189173"/>
                  </a:lnTo>
                  <a:lnTo>
                    <a:pt x="6922554" y="3187039"/>
                  </a:lnTo>
                  <a:lnTo>
                    <a:pt x="6922554" y="3184817"/>
                  </a:lnTo>
                  <a:lnTo>
                    <a:pt x="6924700" y="3182594"/>
                  </a:lnTo>
                  <a:lnTo>
                    <a:pt x="6924700" y="3173869"/>
                  </a:lnTo>
                  <a:close/>
                </a:path>
                <a:path w="8693150" h="5537834">
                  <a:moveTo>
                    <a:pt x="7016864" y="3500247"/>
                  </a:moveTo>
                  <a:lnTo>
                    <a:pt x="7014642" y="3495814"/>
                  </a:lnTo>
                  <a:lnTo>
                    <a:pt x="7010273" y="3495814"/>
                  </a:lnTo>
                  <a:lnTo>
                    <a:pt x="7008063" y="3493668"/>
                  </a:lnTo>
                  <a:lnTo>
                    <a:pt x="7003694" y="3491458"/>
                  </a:lnTo>
                  <a:lnTo>
                    <a:pt x="6999325" y="3491458"/>
                  </a:lnTo>
                  <a:lnTo>
                    <a:pt x="6992734" y="3493668"/>
                  </a:lnTo>
                  <a:lnTo>
                    <a:pt x="6988365" y="3502393"/>
                  </a:lnTo>
                  <a:lnTo>
                    <a:pt x="6988365" y="3508972"/>
                  </a:lnTo>
                  <a:lnTo>
                    <a:pt x="6990512" y="3513340"/>
                  </a:lnTo>
                  <a:lnTo>
                    <a:pt x="6994880" y="3517773"/>
                  </a:lnTo>
                  <a:lnTo>
                    <a:pt x="6999325" y="3519919"/>
                  </a:lnTo>
                  <a:lnTo>
                    <a:pt x="7010273" y="3519919"/>
                  </a:lnTo>
                  <a:lnTo>
                    <a:pt x="7012419" y="3517773"/>
                  </a:lnTo>
                  <a:lnTo>
                    <a:pt x="7014642" y="3513340"/>
                  </a:lnTo>
                  <a:lnTo>
                    <a:pt x="7016864" y="3511194"/>
                  </a:lnTo>
                  <a:lnTo>
                    <a:pt x="7016864" y="3500247"/>
                  </a:lnTo>
                  <a:close/>
                </a:path>
                <a:path w="8693150" h="5537834">
                  <a:moveTo>
                    <a:pt x="7023455" y="5162702"/>
                  </a:moveTo>
                  <a:lnTo>
                    <a:pt x="7014642" y="5153939"/>
                  </a:lnTo>
                  <a:lnTo>
                    <a:pt x="7008063" y="5153939"/>
                  </a:lnTo>
                  <a:lnTo>
                    <a:pt x="7001472" y="5156136"/>
                  </a:lnTo>
                  <a:lnTo>
                    <a:pt x="6997103" y="5162702"/>
                  </a:lnTo>
                  <a:lnTo>
                    <a:pt x="6997103" y="5169268"/>
                  </a:lnTo>
                  <a:lnTo>
                    <a:pt x="6999325" y="5171465"/>
                  </a:lnTo>
                  <a:lnTo>
                    <a:pt x="6999325" y="5175834"/>
                  </a:lnTo>
                  <a:lnTo>
                    <a:pt x="7003694" y="5178031"/>
                  </a:lnTo>
                  <a:lnTo>
                    <a:pt x="7005904" y="5178031"/>
                  </a:lnTo>
                  <a:lnTo>
                    <a:pt x="7008063" y="5180228"/>
                  </a:lnTo>
                  <a:lnTo>
                    <a:pt x="7012419" y="5178031"/>
                  </a:lnTo>
                  <a:lnTo>
                    <a:pt x="7014642" y="5178031"/>
                  </a:lnTo>
                  <a:lnTo>
                    <a:pt x="7019010" y="5175834"/>
                  </a:lnTo>
                  <a:lnTo>
                    <a:pt x="7021233" y="5173650"/>
                  </a:lnTo>
                  <a:lnTo>
                    <a:pt x="7021233" y="5171465"/>
                  </a:lnTo>
                  <a:lnTo>
                    <a:pt x="7023455" y="5167084"/>
                  </a:lnTo>
                  <a:lnTo>
                    <a:pt x="7023455" y="5162702"/>
                  </a:lnTo>
                  <a:close/>
                </a:path>
                <a:path w="8693150" h="5537834">
                  <a:moveTo>
                    <a:pt x="7025602" y="3384118"/>
                  </a:moveTo>
                  <a:lnTo>
                    <a:pt x="7023455" y="3379749"/>
                  </a:lnTo>
                  <a:lnTo>
                    <a:pt x="7019010" y="3375393"/>
                  </a:lnTo>
                  <a:lnTo>
                    <a:pt x="7016864" y="3373170"/>
                  </a:lnTo>
                  <a:lnTo>
                    <a:pt x="7012419" y="3370961"/>
                  </a:lnTo>
                  <a:lnTo>
                    <a:pt x="7008063" y="3370961"/>
                  </a:lnTo>
                  <a:lnTo>
                    <a:pt x="7001472" y="3373170"/>
                  </a:lnTo>
                  <a:lnTo>
                    <a:pt x="6994880" y="3381972"/>
                  </a:lnTo>
                  <a:lnTo>
                    <a:pt x="6997103" y="3388474"/>
                  </a:lnTo>
                  <a:lnTo>
                    <a:pt x="6999325" y="3392919"/>
                  </a:lnTo>
                  <a:lnTo>
                    <a:pt x="6999325" y="3395053"/>
                  </a:lnTo>
                  <a:lnTo>
                    <a:pt x="7003694" y="3397275"/>
                  </a:lnTo>
                  <a:lnTo>
                    <a:pt x="7005904" y="3399498"/>
                  </a:lnTo>
                  <a:lnTo>
                    <a:pt x="7016864" y="3399498"/>
                  </a:lnTo>
                  <a:lnTo>
                    <a:pt x="7021233" y="3397275"/>
                  </a:lnTo>
                  <a:lnTo>
                    <a:pt x="7023455" y="3392919"/>
                  </a:lnTo>
                  <a:lnTo>
                    <a:pt x="7025602" y="3390696"/>
                  </a:lnTo>
                  <a:lnTo>
                    <a:pt x="7025602" y="3384118"/>
                  </a:lnTo>
                  <a:close/>
                </a:path>
                <a:path w="8693150" h="5537834">
                  <a:moveTo>
                    <a:pt x="7271309" y="4203344"/>
                  </a:moveTo>
                  <a:lnTo>
                    <a:pt x="7269086" y="4198912"/>
                  </a:lnTo>
                  <a:lnTo>
                    <a:pt x="7269086" y="4194556"/>
                  </a:lnTo>
                  <a:lnTo>
                    <a:pt x="7266864" y="4192409"/>
                  </a:lnTo>
                  <a:lnTo>
                    <a:pt x="7264717" y="4190187"/>
                  </a:lnTo>
                  <a:lnTo>
                    <a:pt x="7260349" y="4187964"/>
                  </a:lnTo>
                  <a:lnTo>
                    <a:pt x="7253757" y="4187964"/>
                  </a:lnTo>
                  <a:lnTo>
                    <a:pt x="7244943" y="4190187"/>
                  </a:lnTo>
                  <a:lnTo>
                    <a:pt x="7240587" y="4198912"/>
                  </a:lnTo>
                  <a:lnTo>
                    <a:pt x="7242797" y="4205490"/>
                  </a:lnTo>
                  <a:lnTo>
                    <a:pt x="7242797" y="4207713"/>
                  </a:lnTo>
                  <a:lnTo>
                    <a:pt x="7244943" y="4212069"/>
                  </a:lnTo>
                  <a:lnTo>
                    <a:pt x="7247166" y="4214292"/>
                  </a:lnTo>
                  <a:lnTo>
                    <a:pt x="7251535" y="4216438"/>
                  </a:lnTo>
                  <a:lnTo>
                    <a:pt x="7258126" y="4216438"/>
                  </a:lnTo>
                  <a:lnTo>
                    <a:pt x="7262495" y="4214292"/>
                  </a:lnTo>
                  <a:lnTo>
                    <a:pt x="7266864" y="4209923"/>
                  </a:lnTo>
                  <a:lnTo>
                    <a:pt x="7269086" y="4207713"/>
                  </a:lnTo>
                  <a:lnTo>
                    <a:pt x="7271309" y="4203344"/>
                  </a:lnTo>
                  <a:close/>
                </a:path>
                <a:path w="8693150" h="5537834">
                  <a:moveTo>
                    <a:pt x="7369988" y="4921745"/>
                  </a:moveTo>
                  <a:lnTo>
                    <a:pt x="7367765" y="4921745"/>
                  </a:lnTo>
                  <a:lnTo>
                    <a:pt x="7367765" y="4919599"/>
                  </a:lnTo>
                  <a:lnTo>
                    <a:pt x="7365619" y="4917389"/>
                  </a:lnTo>
                  <a:lnTo>
                    <a:pt x="7363396" y="4917389"/>
                  </a:lnTo>
                  <a:lnTo>
                    <a:pt x="7359028" y="4919599"/>
                  </a:lnTo>
                  <a:lnTo>
                    <a:pt x="7356805" y="4921745"/>
                  </a:lnTo>
                  <a:lnTo>
                    <a:pt x="7359028" y="4923968"/>
                  </a:lnTo>
                  <a:lnTo>
                    <a:pt x="7359028" y="4926101"/>
                  </a:lnTo>
                  <a:lnTo>
                    <a:pt x="7361250" y="4928324"/>
                  </a:lnTo>
                  <a:lnTo>
                    <a:pt x="7367765" y="4928324"/>
                  </a:lnTo>
                  <a:lnTo>
                    <a:pt x="7367765" y="4926101"/>
                  </a:lnTo>
                  <a:lnTo>
                    <a:pt x="7369988" y="4926101"/>
                  </a:lnTo>
                  <a:lnTo>
                    <a:pt x="7369988" y="4921745"/>
                  </a:lnTo>
                  <a:close/>
                </a:path>
                <a:path w="8693150" h="5537834">
                  <a:moveTo>
                    <a:pt x="7508202" y="2965780"/>
                  </a:moveTo>
                  <a:lnTo>
                    <a:pt x="7505979" y="2961411"/>
                  </a:lnTo>
                  <a:lnTo>
                    <a:pt x="7505979" y="2959201"/>
                  </a:lnTo>
                  <a:lnTo>
                    <a:pt x="7501610" y="2956979"/>
                  </a:lnTo>
                  <a:lnTo>
                    <a:pt x="7499388" y="2954832"/>
                  </a:lnTo>
                  <a:lnTo>
                    <a:pt x="7490650" y="2954832"/>
                  </a:lnTo>
                  <a:lnTo>
                    <a:pt x="7484059" y="2956979"/>
                  </a:lnTo>
                  <a:lnTo>
                    <a:pt x="7479690" y="2963557"/>
                  </a:lnTo>
                  <a:lnTo>
                    <a:pt x="7479690" y="2970136"/>
                  </a:lnTo>
                  <a:lnTo>
                    <a:pt x="7481837" y="2974505"/>
                  </a:lnTo>
                  <a:lnTo>
                    <a:pt x="7486205" y="2978937"/>
                  </a:lnTo>
                  <a:lnTo>
                    <a:pt x="7488428" y="2981083"/>
                  </a:lnTo>
                  <a:lnTo>
                    <a:pt x="7492797" y="2983293"/>
                  </a:lnTo>
                  <a:lnTo>
                    <a:pt x="7497242" y="2981083"/>
                  </a:lnTo>
                  <a:lnTo>
                    <a:pt x="7499388" y="2981083"/>
                  </a:lnTo>
                  <a:lnTo>
                    <a:pt x="7503757" y="2978937"/>
                  </a:lnTo>
                  <a:lnTo>
                    <a:pt x="7505979" y="2976715"/>
                  </a:lnTo>
                  <a:lnTo>
                    <a:pt x="7508202" y="2972358"/>
                  </a:lnTo>
                  <a:lnTo>
                    <a:pt x="7508202" y="2965780"/>
                  </a:lnTo>
                  <a:close/>
                </a:path>
                <a:path w="8693150" h="5537834">
                  <a:moveTo>
                    <a:pt x="7852575" y="4003967"/>
                  </a:moveTo>
                  <a:lnTo>
                    <a:pt x="7850365" y="4001833"/>
                  </a:lnTo>
                  <a:lnTo>
                    <a:pt x="7845996" y="3997388"/>
                  </a:lnTo>
                  <a:lnTo>
                    <a:pt x="7843774" y="3995255"/>
                  </a:lnTo>
                  <a:lnTo>
                    <a:pt x="7839405" y="3993032"/>
                  </a:lnTo>
                  <a:lnTo>
                    <a:pt x="7835036" y="3993032"/>
                  </a:lnTo>
                  <a:lnTo>
                    <a:pt x="7828445" y="3995255"/>
                  </a:lnTo>
                  <a:lnTo>
                    <a:pt x="7824000" y="4003967"/>
                  </a:lnTo>
                  <a:lnTo>
                    <a:pt x="7824000" y="4010558"/>
                  </a:lnTo>
                  <a:lnTo>
                    <a:pt x="7826222" y="4012768"/>
                  </a:lnTo>
                  <a:lnTo>
                    <a:pt x="7828445" y="4017137"/>
                  </a:lnTo>
                  <a:lnTo>
                    <a:pt x="7830591" y="4019346"/>
                  </a:lnTo>
                  <a:lnTo>
                    <a:pt x="7832814" y="4021493"/>
                  </a:lnTo>
                  <a:lnTo>
                    <a:pt x="7841551" y="4021493"/>
                  </a:lnTo>
                  <a:lnTo>
                    <a:pt x="7843774" y="4019346"/>
                  </a:lnTo>
                  <a:lnTo>
                    <a:pt x="7848143" y="4017137"/>
                  </a:lnTo>
                  <a:lnTo>
                    <a:pt x="7850365" y="4014990"/>
                  </a:lnTo>
                  <a:lnTo>
                    <a:pt x="7850365" y="4012768"/>
                  </a:lnTo>
                  <a:lnTo>
                    <a:pt x="7852575" y="4008412"/>
                  </a:lnTo>
                  <a:lnTo>
                    <a:pt x="7852575" y="4003967"/>
                  </a:lnTo>
                  <a:close/>
                </a:path>
                <a:path w="8693150" h="5537834">
                  <a:moveTo>
                    <a:pt x="7874495" y="3697338"/>
                  </a:moveTo>
                  <a:lnTo>
                    <a:pt x="7872273" y="3695192"/>
                  </a:lnTo>
                  <a:lnTo>
                    <a:pt x="7872273" y="3690759"/>
                  </a:lnTo>
                  <a:lnTo>
                    <a:pt x="7867904" y="3686391"/>
                  </a:lnTo>
                  <a:lnTo>
                    <a:pt x="7863535" y="3684181"/>
                  </a:lnTo>
                  <a:lnTo>
                    <a:pt x="7856944" y="3684181"/>
                  </a:lnTo>
                  <a:lnTo>
                    <a:pt x="7850365" y="3686391"/>
                  </a:lnTo>
                  <a:lnTo>
                    <a:pt x="7845996" y="3692969"/>
                  </a:lnTo>
                  <a:lnTo>
                    <a:pt x="7845996" y="3699548"/>
                  </a:lnTo>
                  <a:lnTo>
                    <a:pt x="7848143" y="3703917"/>
                  </a:lnTo>
                  <a:lnTo>
                    <a:pt x="7852575" y="3708273"/>
                  </a:lnTo>
                  <a:lnTo>
                    <a:pt x="7854721" y="3710495"/>
                  </a:lnTo>
                  <a:lnTo>
                    <a:pt x="7865681" y="3710495"/>
                  </a:lnTo>
                  <a:lnTo>
                    <a:pt x="7870126" y="3708273"/>
                  </a:lnTo>
                  <a:lnTo>
                    <a:pt x="7870126" y="3703917"/>
                  </a:lnTo>
                  <a:lnTo>
                    <a:pt x="7872273" y="3701694"/>
                  </a:lnTo>
                  <a:lnTo>
                    <a:pt x="7874495" y="3697338"/>
                  </a:lnTo>
                  <a:close/>
                </a:path>
                <a:path w="8693150" h="5537834">
                  <a:moveTo>
                    <a:pt x="7979765" y="3866032"/>
                  </a:moveTo>
                  <a:lnTo>
                    <a:pt x="7977543" y="3863810"/>
                  </a:lnTo>
                  <a:lnTo>
                    <a:pt x="7971028" y="3863810"/>
                  </a:lnTo>
                  <a:lnTo>
                    <a:pt x="7968805" y="3868178"/>
                  </a:lnTo>
                  <a:lnTo>
                    <a:pt x="7968805" y="3872611"/>
                  </a:lnTo>
                  <a:lnTo>
                    <a:pt x="7971028" y="3874757"/>
                  </a:lnTo>
                  <a:lnTo>
                    <a:pt x="7977543" y="3874757"/>
                  </a:lnTo>
                  <a:lnTo>
                    <a:pt x="7977543" y="3872611"/>
                  </a:lnTo>
                  <a:lnTo>
                    <a:pt x="7979765" y="3872611"/>
                  </a:lnTo>
                  <a:lnTo>
                    <a:pt x="7979765" y="3866032"/>
                  </a:lnTo>
                  <a:close/>
                </a:path>
                <a:path w="8693150" h="5537834">
                  <a:moveTo>
                    <a:pt x="8008264" y="2667863"/>
                  </a:moveTo>
                  <a:lnTo>
                    <a:pt x="8006118" y="2663494"/>
                  </a:lnTo>
                  <a:lnTo>
                    <a:pt x="8006118" y="2659138"/>
                  </a:lnTo>
                  <a:lnTo>
                    <a:pt x="8001673" y="2654782"/>
                  </a:lnTo>
                  <a:lnTo>
                    <a:pt x="7997304" y="2652560"/>
                  </a:lnTo>
                  <a:lnTo>
                    <a:pt x="7990713" y="2652560"/>
                  </a:lnTo>
                  <a:lnTo>
                    <a:pt x="7981988" y="2654782"/>
                  </a:lnTo>
                  <a:lnTo>
                    <a:pt x="7977543" y="2661285"/>
                  </a:lnTo>
                  <a:lnTo>
                    <a:pt x="7979765" y="2667863"/>
                  </a:lnTo>
                  <a:lnTo>
                    <a:pt x="7979765" y="2672296"/>
                  </a:lnTo>
                  <a:lnTo>
                    <a:pt x="7981988" y="2674442"/>
                  </a:lnTo>
                  <a:lnTo>
                    <a:pt x="7984134" y="2676664"/>
                  </a:lnTo>
                  <a:lnTo>
                    <a:pt x="7988567" y="2678798"/>
                  </a:lnTo>
                  <a:lnTo>
                    <a:pt x="7992935" y="2681020"/>
                  </a:lnTo>
                  <a:lnTo>
                    <a:pt x="7995158" y="2678798"/>
                  </a:lnTo>
                  <a:lnTo>
                    <a:pt x="7999527" y="2678798"/>
                  </a:lnTo>
                  <a:lnTo>
                    <a:pt x="8003895" y="2674442"/>
                  </a:lnTo>
                  <a:lnTo>
                    <a:pt x="8006118" y="2670073"/>
                  </a:lnTo>
                  <a:lnTo>
                    <a:pt x="8008264" y="2667863"/>
                  </a:lnTo>
                  <a:close/>
                </a:path>
                <a:path w="8693150" h="5537834">
                  <a:moveTo>
                    <a:pt x="8054378" y="3261474"/>
                  </a:moveTo>
                  <a:lnTo>
                    <a:pt x="8052168" y="3257118"/>
                  </a:lnTo>
                  <a:lnTo>
                    <a:pt x="8047799" y="3252673"/>
                  </a:lnTo>
                  <a:lnTo>
                    <a:pt x="8043354" y="3250539"/>
                  </a:lnTo>
                  <a:lnTo>
                    <a:pt x="8041208" y="3248317"/>
                  </a:lnTo>
                  <a:lnTo>
                    <a:pt x="8036763" y="3248317"/>
                  </a:lnTo>
                  <a:lnTo>
                    <a:pt x="8028025" y="3250539"/>
                  </a:lnTo>
                  <a:lnTo>
                    <a:pt x="8023657" y="3259251"/>
                  </a:lnTo>
                  <a:lnTo>
                    <a:pt x="8025803" y="3265843"/>
                  </a:lnTo>
                  <a:lnTo>
                    <a:pt x="8025803" y="3270199"/>
                  </a:lnTo>
                  <a:lnTo>
                    <a:pt x="8028025" y="3272421"/>
                  </a:lnTo>
                  <a:lnTo>
                    <a:pt x="8032394" y="3274631"/>
                  </a:lnTo>
                  <a:lnTo>
                    <a:pt x="8034617" y="3276777"/>
                  </a:lnTo>
                  <a:lnTo>
                    <a:pt x="8045577" y="3276777"/>
                  </a:lnTo>
                  <a:lnTo>
                    <a:pt x="8049946" y="3274631"/>
                  </a:lnTo>
                  <a:lnTo>
                    <a:pt x="8052168" y="3270199"/>
                  </a:lnTo>
                  <a:lnTo>
                    <a:pt x="8052168" y="3268053"/>
                  </a:lnTo>
                  <a:lnTo>
                    <a:pt x="8054378" y="3263696"/>
                  </a:lnTo>
                  <a:lnTo>
                    <a:pt x="8054378" y="3261474"/>
                  </a:lnTo>
                  <a:close/>
                </a:path>
                <a:path w="8693150" h="5537834">
                  <a:moveTo>
                    <a:pt x="8328507" y="2981083"/>
                  </a:moveTo>
                  <a:lnTo>
                    <a:pt x="8326361" y="2978937"/>
                  </a:lnTo>
                  <a:lnTo>
                    <a:pt x="8326361" y="2976715"/>
                  </a:lnTo>
                  <a:lnTo>
                    <a:pt x="8324139" y="2974505"/>
                  </a:lnTo>
                  <a:lnTo>
                    <a:pt x="8308822" y="2974505"/>
                  </a:lnTo>
                  <a:lnTo>
                    <a:pt x="8306600" y="2981083"/>
                  </a:lnTo>
                  <a:lnTo>
                    <a:pt x="8306600" y="2985516"/>
                  </a:lnTo>
                  <a:lnTo>
                    <a:pt x="8308822" y="2987662"/>
                  </a:lnTo>
                  <a:lnTo>
                    <a:pt x="8308822" y="2992018"/>
                  </a:lnTo>
                  <a:lnTo>
                    <a:pt x="8310969" y="2992018"/>
                  </a:lnTo>
                  <a:lnTo>
                    <a:pt x="8313191" y="2994241"/>
                  </a:lnTo>
                  <a:lnTo>
                    <a:pt x="8321929" y="2994241"/>
                  </a:lnTo>
                  <a:lnTo>
                    <a:pt x="8324139" y="2992018"/>
                  </a:lnTo>
                  <a:lnTo>
                    <a:pt x="8326361" y="2989872"/>
                  </a:lnTo>
                  <a:lnTo>
                    <a:pt x="8326361" y="2987662"/>
                  </a:lnTo>
                  <a:lnTo>
                    <a:pt x="8328507" y="2985516"/>
                  </a:lnTo>
                  <a:lnTo>
                    <a:pt x="8328507" y="2981083"/>
                  </a:lnTo>
                  <a:close/>
                </a:path>
                <a:path w="8693150" h="5537834">
                  <a:moveTo>
                    <a:pt x="8692655" y="3079699"/>
                  </a:moveTo>
                  <a:lnTo>
                    <a:pt x="8688222" y="3075254"/>
                  </a:lnTo>
                  <a:lnTo>
                    <a:pt x="8686076" y="3075254"/>
                  </a:lnTo>
                  <a:lnTo>
                    <a:pt x="8681707" y="3077476"/>
                  </a:lnTo>
                  <a:lnTo>
                    <a:pt x="8679485" y="3079699"/>
                  </a:lnTo>
                  <a:lnTo>
                    <a:pt x="8681707" y="3081832"/>
                  </a:lnTo>
                  <a:lnTo>
                    <a:pt x="8681707" y="3086277"/>
                  </a:lnTo>
                  <a:lnTo>
                    <a:pt x="8683854" y="3086277"/>
                  </a:lnTo>
                  <a:lnTo>
                    <a:pt x="8683854" y="3088424"/>
                  </a:lnTo>
                  <a:lnTo>
                    <a:pt x="8690445" y="3088424"/>
                  </a:lnTo>
                  <a:lnTo>
                    <a:pt x="8690445" y="3086277"/>
                  </a:lnTo>
                  <a:lnTo>
                    <a:pt x="8692655" y="3084055"/>
                  </a:lnTo>
                  <a:lnTo>
                    <a:pt x="8692655" y="3079699"/>
                  </a:lnTo>
                  <a:close/>
                </a:path>
              </a:pathLst>
            </a:custGeom>
            <a:solidFill>
              <a:srgbClr val="118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07889" y="4838966"/>
              <a:ext cx="1889125" cy="1119505"/>
            </a:xfrm>
            <a:custGeom>
              <a:avLst/>
              <a:gdLst/>
              <a:ahLst/>
              <a:cxnLst/>
              <a:rect l="l" t="t" r="r" b="b"/>
              <a:pathLst>
                <a:path w="1889125" h="1119504">
                  <a:moveTo>
                    <a:pt x="8737" y="1112710"/>
                  </a:moveTo>
                  <a:lnTo>
                    <a:pt x="6591" y="1112710"/>
                  </a:lnTo>
                  <a:lnTo>
                    <a:pt x="6591" y="1110488"/>
                  </a:lnTo>
                  <a:lnTo>
                    <a:pt x="4368" y="1110488"/>
                  </a:lnTo>
                  <a:lnTo>
                    <a:pt x="0" y="1114856"/>
                  </a:lnTo>
                  <a:lnTo>
                    <a:pt x="0" y="1119289"/>
                  </a:lnTo>
                  <a:lnTo>
                    <a:pt x="6591" y="1119289"/>
                  </a:lnTo>
                  <a:lnTo>
                    <a:pt x="8737" y="1117066"/>
                  </a:lnTo>
                  <a:lnTo>
                    <a:pt x="8737" y="1112710"/>
                  </a:lnTo>
                  <a:close/>
                </a:path>
                <a:path w="1889125" h="1119504">
                  <a:moveTo>
                    <a:pt x="282943" y="2146"/>
                  </a:moveTo>
                  <a:lnTo>
                    <a:pt x="280720" y="0"/>
                  </a:lnTo>
                  <a:lnTo>
                    <a:pt x="274129" y="0"/>
                  </a:lnTo>
                  <a:lnTo>
                    <a:pt x="274129" y="6578"/>
                  </a:lnTo>
                  <a:lnTo>
                    <a:pt x="276352" y="6578"/>
                  </a:lnTo>
                  <a:lnTo>
                    <a:pt x="276352" y="8724"/>
                  </a:lnTo>
                  <a:lnTo>
                    <a:pt x="280720" y="8724"/>
                  </a:lnTo>
                  <a:lnTo>
                    <a:pt x="280720" y="6578"/>
                  </a:lnTo>
                  <a:lnTo>
                    <a:pt x="282943" y="4356"/>
                  </a:lnTo>
                  <a:lnTo>
                    <a:pt x="282943" y="2146"/>
                  </a:lnTo>
                  <a:close/>
                </a:path>
                <a:path w="1889125" h="1119504">
                  <a:moveTo>
                    <a:pt x="285165" y="959396"/>
                  </a:moveTo>
                  <a:lnTo>
                    <a:pt x="282943" y="957173"/>
                  </a:lnTo>
                  <a:lnTo>
                    <a:pt x="282943" y="954951"/>
                  </a:lnTo>
                  <a:lnTo>
                    <a:pt x="280720" y="952817"/>
                  </a:lnTo>
                  <a:lnTo>
                    <a:pt x="280720" y="950595"/>
                  </a:lnTo>
                  <a:lnTo>
                    <a:pt x="278574" y="948372"/>
                  </a:lnTo>
                  <a:lnTo>
                    <a:pt x="271983" y="948372"/>
                  </a:lnTo>
                  <a:lnTo>
                    <a:pt x="267614" y="950595"/>
                  </a:lnTo>
                  <a:lnTo>
                    <a:pt x="265404" y="954951"/>
                  </a:lnTo>
                  <a:lnTo>
                    <a:pt x="265404" y="961529"/>
                  </a:lnTo>
                  <a:lnTo>
                    <a:pt x="271983" y="968108"/>
                  </a:lnTo>
                  <a:lnTo>
                    <a:pt x="276352" y="968108"/>
                  </a:lnTo>
                  <a:lnTo>
                    <a:pt x="278574" y="965898"/>
                  </a:lnTo>
                  <a:lnTo>
                    <a:pt x="280720" y="965898"/>
                  </a:lnTo>
                  <a:lnTo>
                    <a:pt x="282943" y="963752"/>
                  </a:lnTo>
                  <a:lnTo>
                    <a:pt x="282943" y="961529"/>
                  </a:lnTo>
                  <a:lnTo>
                    <a:pt x="285165" y="959396"/>
                  </a:lnTo>
                  <a:close/>
                </a:path>
                <a:path w="1889125" h="1119504">
                  <a:moveTo>
                    <a:pt x="401396" y="648322"/>
                  </a:moveTo>
                  <a:lnTo>
                    <a:pt x="399173" y="643953"/>
                  </a:lnTo>
                  <a:lnTo>
                    <a:pt x="390436" y="639597"/>
                  </a:lnTo>
                  <a:lnTo>
                    <a:pt x="386067" y="639597"/>
                  </a:lnTo>
                  <a:lnTo>
                    <a:pt x="381622" y="637374"/>
                  </a:lnTo>
                  <a:lnTo>
                    <a:pt x="375577" y="641413"/>
                  </a:lnTo>
                  <a:lnTo>
                    <a:pt x="370954" y="646684"/>
                  </a:lnTo>
                  <a:lnTo>
                    <a:pt x="368376" y="652767"/>
                  </a:lnTo>
                  <a:lnTo>
                    <a:pt x="368452" y="659257"/>
                  </a:lnTo>
                  <a:lnTo>
                    <a:pt x="370674" y="663689"/>
                  </a:lnTo>
                  <a:lnTo>
                    <a:pt x="372884" y="665835"/>
                  </a:lnTo>
                  <a:lnTo>
                    <a:pt x="375031" y="670204"/>
                  </a:lnTo>
                  <a:lnTo>
                    <a:pt x="379476" y="672414"/>
                  </a:lnTo>
                  <a:lnTo>
                    <a:pt x="388213" y="672414"/>
                  </a:lnTo>
                  <a:lnTo>
                    <a:pt x="392582" y="670204"/>
                  </a:lnTo>
                  <a:lnTo>
                    <a:pt x="397027" y="668058"/>
                  </a:lnTo>
                  <a:lnTo>
                    <a:pt x="399173" y="663689"/>
                  </a:lnTo>
                  <a:lnTo>
                    <a:pt x="401396" y="661479"/>
                  </a:lnTo>
                  <a:lnTo>
                    <a:pt x="401396" y="648322"/>
                  </a:lnTo>
                  <a:close/>
                </a:path>
                <a:path w="1889125" h="1119504">
                  <a:moveTo>
                    <a:pt x="438696" y="619861"/>
                  </a:moveTo>
                  <a:lnTo>
                    <a:pt x="436486" y="617639"/>
                  </a:lnTo>
                  <a:lnTo>
                    <a:pt x="436486" y="615492"/>
                  </a:lnTo>
                  <a:lnTo>
                    <a:pt x="434263" y="613270"/>
                  </a:lnTo>
                  <a:lnTo>
                    <a:pt x="421157" y="613270"/>
                  </a:lnTo>
                  <a:lnTo>
                    <a:pt x="418934" y="619861"/>
                  </a:lnTo>
                  <a:lnTo>
                    <a:pt x="418934" y="624217"/>
                  </a:lnTo>
                  <a:lnTo>
                    <a:pt x="421157" y="626440"/>
                  </a:lnTo>
                  <a:lnTo>
                    <a:pt x="421157" y="628573"/>
                  </a:lnTo>
                  <a:lnTo>
                    <a:pt x="423303" y="630796"/>
                  </a:lnTo>
                  <a:lnTo>
                    <a:pt x="432117" y="630796"/>
                  </a:lnTo>
                  <a:lnTo>
                    <a:pt x="434263" y="628573"/>
                  </a:lnTo>
                  <a:lnTo>
                    <a:pt x="436486" y="626440"/>
                  </a:lnTo>
                  <a:lnTo>
                    <a:pt x="438696" y="624217"/>
                  </a:lnTo>
                  <a:lnTo>
                    <a:pt x="438696" y="619861"/>
                  </a:lnTo>
                  <a:close/>
                </a:path>
                <a:path w="1889125" h="1119504">
                  <a:moveTo>
                    <a:pt x="1805203" y="400812"/>
                  </a:moveTo>
                  <a:lnTo>
                    <a:pt x="1802980" y="398602"/>
                  </a:lnTo>
                  <a:lnTo>
                    <a:pt x="1802980" y="396455"/>
                  </a:lnTo>
                  <a:lnTo>
                    <a:pt x="1800834" y="394233"/>
                  </a:lnTo>
                  <a:lnTo>
                    <a:pt x="1789798" y="394233"/>
                  </a:lnTo>
                  <a:lnTo>
                    <a:pt x="1785442" y="400812"/>
                  </a:lnTo>
                  <a:lnTo>
                    <a:pt x="1785442" y="405180"/>
                  </a:lnTo>
                  <a:lnTo>
                    <a:pt x="1787652" y="407390"/>
                  </a:lnTo>
                  <a:lnTo>
                    <a:pt x="1787652" y="409613"/>
                  </a:lnTo>
                  <a:lnTo>
                    <a:pt x="1789798" y="409613"/>
                  </a:lnTo>
                  <a:lnTo>
                    <a:pt x="1792020" y="411759"/>
                  </a:lnTo>
                  <a:lnTo>
                    <a:pt x="1798612" y="411759"/>
                  </a:lnTo>
                  <a:lnTo>
                    <a:pt x="1800834" y="409613"/>
                  </a:lnTo>
                  <a:lnTo>
                    <a:pt x="1802980" y="407390"/>
                  </a:lnTo>
                  <a:lnTo>
                    <a:pt x="1805203" y="405180"/>
                  </a:lnTo>
                  <a:lnTo>
                    <a:pt x="1805203" y="400812"/>
                  </a:lnTo>
                  <a:close/>
                </a:path>
                <a:path w="1889125" h="1119504">
                  <a:moveTo>
                    <a:pt x="1888553" y="538835"/>
                  </a:moveTo>
                  <a:lnTo>
                    <a:pt x="1886343" y="536613"/>
                  </a:lnTo>
                  <a:lnTo>
                    <a:pt x="1884197" y="536613"/>
                  </a:lnTo>
                  <a:lnTo>
                    <a:pt x="1881974" y="538835"/>
                  </a:lnTo>
                  <a:lnTo>
                    <a:pt x="1879752" y="540981"/>
                  </a:lnTo>
                  <a:lnTo>
                    <a:pt x="1879752" y="543191"/>
                  </a:lnTo>
                  <a:lnTo>
                    <a:pt x="1881974" y="545414"/>
                  </a:lnTo>
                  <a:lnTo>
                    <a:pt x="1888553" y="545414"/>
                  </a:lnTo>
                  <a:lnTo>
                    <a:pt x="1888553" y="538835"/>
                  </a:lnTo>
                  <a:close/>
                </a:path>
              </a:pathLst>
            </a:custGeom>
            <a:solidFill>
              <a:srgbClr val="118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093061" y="639847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29">
                  <a:moveTo>
                    <a:pt x="8735" y="0"/>
                  </a:moveTo>
                  <a:lnTo>
                    <a:pt x="2146" y="0"/>
                  </a:lnTo>
                  <a:lnTo>
                    <a:pt x="0" y="4376"/>
                  </a:lnTo>
                  <a:lnTo>
                    <a:pt x="0" y="8760"/>
                  </a:lnTo>
                  <a:lnTo>
                    <a:pt x="2146" y="8760"/>
                  </a:lnTo>
                  <a:lnTo>
                    <a:pt x="2146" y="10948"/>
                  </a:lnTo>
                  <a:lnTo>
                    <a:pt x="10956" y="10948"/>
                  </a:lnTo>
                  <a:lnTo>
                    <a:pt x="10956" y="6571"/>
                  </a:lnTo>
                  <a:lnTo>
                    <a:pt x="13103" y="6571"/>
                  </a:lnTo>
                  <a:lnTo>
                    <a:pt x="13103" y="4376"/>
                  </a:lnTo>
                  <a:lnTo>
                    <a:pt x="10956" y="2188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rgbClr val="ACC5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95071" y="4608982"/>
              <a:ext cx="4730750" cy="2245360"/>
            </a:xfrm>
            <a:custGeom>
              <a:avLst/>
              <a:gdLst/>
              <a:ahLst/>
              <a:cxnLst/>
              <a:rect l="l" t="t" r="r" b="b"/>
              <a:pathLst>
                <a:path w="4730750" h="2245359">
                  <a:moveTo>
                    <a:pt x="35648" y="2095055"/>
                  </a:moveTo>
                  <a:lnTo>
                    <a:pt x="33007" y="2088616"/>
                  </a:lnTo>
                  <a:lnTo>
                    <a:pt x="27686" y="2083003"/>
                  </a:lnTo>
                  <a:lnTo>
                    <a:pt x="20840" y="2080920"/>
                  </a:lnTo>
                  <a:lnTo>
                    <a:pt x="13982" y="2081085"/>
                  </a:lnTo>
                  <a:lnTo>
                    <a:pt x="7950" y="2083320"/>
                  </a:lnTo>
                  <a:lnTo>
                    <a:pt x="3568" y="2087384"/>
                  </a:lnTo>
                  <a:lnTo>
                    <a:pt x="241" y="2094230"/>
                  </a:lnTo>
                  <a:lnTo>
                    <a:pt x="0" y="2101075"/>
                  </a:lnTo>
                  <a:lnTo>
                    <a:pt x="2641" y="2107095"/>
                  </a:lnTo>
                  <a:lnTo>
                    <a:pt x="7950" y="2111476"/>
                  </a:lnTo>
                  <a:lnTo>
                    <a:pt x="14808" y="2114804"/>
                  </a:lnTo>
                  <a:lnTo>
                    <a:pt x="21666" y="2115045"/>
                  </a:lnTo>
                  <a:lnTo>
                    <a:pt x="27698" y="2112403"/>
                  </a:lnTo>
                  <a:lnTo>
                    <a:pt x="32092" y="2107107"/>
                  </a:lnTo>
                  <a:lnTo>
                    <a:pt x="35407" y="2101494"/>
                  </a:lnTo>
                  <a:lnTo>
                    <a:pt x="35648" y="2095055"/>
                  </a:lnTo>
                  <a:close/>
                </a:path>
                <a:path w="4730750" h="2245359">
                  <a:moveTo>
                    <a:pt x="293141" y="2236330"/>
                  </a:moveTo>
                  <a:lnTo>
                    <a:pt x="290918" y="2229764"/>
                  </a:lnTo>
                  <a:lnTo>
                    <a:pt x="286550" y="2227567"/>
                  </a:lnTo>
                  <a:lnTo>
                    <a:pt x="282105" y="2225383"/>
                  </a:lnTo>
                  <a:lnTo>
                    <a:pt x="277736" y="2225383"/>
                  </a:lnTo>
                  <a:lnTo>
                    <a:pt x="275590" y="2229764"/>
                  </a:lnTo>
                  <a:lnTo>
                    <a:pt x="271145" y="2234146"/>
                  </a:lnTo>
                  <a:lnTo>
                    <a:pt x="273367" y="2238527"/>
                  </a:lnTo>
                  <a:lnTo>
                    <a:pt x="277736" y="2240711"/>
                  </a:lnTo>
                  <a:lnTo>
                    <a:pt x="282105" y="2245093"/>
                  </a:lnTo>
                  <a:lnTo>
                    <a:pt x="286550" y="2242896"/>
                  </a:lnTo>
                  <a:lnTo>
                    <a:pt x="288696" y="2238527"/>
                  </a:lnTo>
                  <a:lnTo>
                    <a:pt x="293141" y="2236330"/>
                  </a:lnTo>
                  <a:close/>
                </a:path>
                <a:path w="4730750" h="2245359">
                  <a:moveTo>
                    <a:pt x="383006" y="1962531"/>
                  </a:moveTo>
                  <a:lnTo>
                    <a:pt x="380860" y="1955965"/>
                  </a:lnTo>
                  <a:lnTo>
                    <a:pt x="374269" y="1951583"/>
                  </a:lnTo>
                  <a:lnTo>
                    <a:pt x="367690" y="1947202"/>
                  </a:lnTo>
                  <a:lnTo>
                    <a:pt x="361099" y="1949386"/>
                  </a:lnTo>
                  <a:lnTo>
                    <a:pt x="356730" y="1953780"/>
                  </a:lnTo>
                  <a:lnTo>
                    <a:pt x="352361" y="1960346"/>
                  </a:lnTo>
                  <a:lnTo>
                    <a:pt x="354507" y="1969109"/>
                  </a:lnTo>
                  <a:lnTo>
                    <a:pt x="358876" y="1973491"/>
                  </a:lnTo>
                  <a:lnTo>
                    <a:pt x="365467" y="1975675"/>
                  </a:lnTo>
                  <a:lnTo>
                    <a:pt x="374269" y="1975675"/>
                  </a:lnTo>
                  <a:lnTo>
                    <a:pt x="383006" y="1962531"/>
                  </a:lnTo>
                  <a:close/>
                </a:path>
                <a:path w="4730750" h="2245359">
                  <a:moveTo>
                    <a:pt x="885367" y="1671218"/>
                  </a:moveTo>
                  <a:lnTo>
                    <a:pt x="883145" y="1666836"/>
                  </a:lnTo>
                  <a:lnTo>
                    <a:pt x="878776" y="1662468"/>
                  </a:lnTo>
                  <a:lnTo>
                    <a:pt x="876554" y="1660271"/>
                  </a:lnTo>
                  <a:lnTo>
                    <a:pt x="869975" y="1662468"/>
                  </a:lnTo>
                  <a:lnTo>
                    <a:pt x="867829" y="1664652"/>
                  </a:lnTo>
                  <a:lnTo>
                    <a:pt x="865606" y="1669034"/>
                  </a:lnTo>
                  <a:lnTo>
                    <a:pt x="865606" y="1675599"/>
                  </a:lnTo>
                  <a:lnTo>
                    <a:pt x="874344" y="1679981"/>
                  </a:lnTo>
                  <a:lnTo>
                    <a:pt x="878776" y="1679981"/>
                  </a:lnTo>
                  <a:lnTo>
                    <a:pt x="880922" y="1675599"/>
                  </a:lnTo>
                  <a:lnTo>
                    <a:pt x="885367" y="1671218"/>
                  </a:lnTo>
                  <a:close/>
                </a:path>
                <a:path w="4730750" h="2245359">
                  <a:moveTo>
                    <a:pt x="929195" y="1476273"/>
                  </a:moveTo>
                  <a:lnTo>
                    <a:pt x="924826" y="1474063"/>
                  </a:lnTo>
                  <a:lnTo>
                    <a:pt x="920457" y="1469694"/>
                  </a:lnTo>
                  <a:lnTo>
                    <a:pt x="913866" y="1471917"/>
                  </a:lnTo>
                  <a:lnTo>
                    <a:pt x="911644" y="1476273"/>
                  </a:lnTo>
                  <a:lnTo>
                    <a:pt x="909434" y="1478495"/>
                  </a:lnTo>
                  <a:lnTo>
                    <a:pt x="911644" y="1485074"/>
                  </a:lnTo>
                  <a:lnTo>
                    <a:pt x="913866" y="1487220"/>
                  </a:lnTo>
                  <a:lnTo>
                    <a:pt x="918235" y="1489430"/>
                  </a:lnTo>
                  <a:lnTo>
                    <a:pt x="924826" y="1489430"/>
                  </a:lnTo>
                  <a:lnTo>
                    <a:pt x="927049" y="1485074"/>
                  </a:lnTo>
                  <a:lnTo>
                    <a:pt x="929195" y="1480642"/>
                  </a:lnTo>
                  <a:lnTo>
                    <a:pt x="929195" y="1476273"/>
                  </a:lnTo>
                  <a:close/>
                </a:path>
                <a:path w="4730750" h="2245359">
                  <a:moveTo>
                    <a:pt x="1067409" y="1804835"/>
                  </a:moveTo>
                  <a:lnTo>
                    <a:pt x="1065187" y="1800453"/>
                  </a:lnTo>
                  <a:lnTo>
                    <a:pt x="1060818" y="1796072"/>
                  </a:lnTo>
                  <a:lnTo>
                    <a:pt x="1058595" y="1793875"/>
                  </a:lnTo>
                  <a:lnTo>
                    <a:pt x="1052004" y="1796072"/>
                  </a:lnTo>
                  <a:lnTo>
                    <a:pt x="1049858" y="1798256"/>
                  </a:lnTo>
                  <a:lnTo>
                    <a:pt x="1047635" y="1802650"/>
                  </a:lnTo>
                  <a:lnTo>
                    <a:pt x="1047635" y="1809203"/>
                  </a:lnTo>
                  <a:lnTo>
                    <a:pt x="1052004" y="1811401"/>
                  </a:lnTo>
                  <a:lnTo>
                    <a:pt x="1056449" y="1813598"/>
                  </a:lnTo>
                  <a:lnTo>
                    <a:pt x="1060818" y="1813598"/>
                  </a:lnTo>
                  <a:lnTo>
                    <a:pt x="1065187" y="1809203"/>
                  </a:lnTo>
                  <a:lnTo>
                    <a:pt x="1067409" y="1804835"/>
                  </a:lnTo>
                  <a:close/>
                </a:path>
                <a:path w="4730750" h="2245359">
                  <a:moveTo>
                    <a:pt x="1466570" y="1815782"/>
                  </a:moveTo>
                  <a:lnTo>
                    <a:pt x="1462201" y="1813598"/>
                  </a:lnTo>
                  <a:lnTo>
                    <a:pt x="1457833" y="1811401"/>
                  </a:lnTo>
                  <a:lnTo>
                    <a:pt x="1453464" y="1811401"/>
                  </a:lnTo>
                  <a:lnTo>
                    <a:pt x="1451241" y="1815782"/>
                  </a:lnTo>
                  <a:lnTo>
                    <a:pt x="1446872" y="1820164"/>
                  </a:lnTo>
                  <a:lnTo>
                    <a:pt x="1449031" y="1824545"/>
                  </a:lnTo>
                  <a:lnTo>
                    <a:pt x="1453464" y="1828927"/>
                  </a:lnTo>
                  <a:lnTo>
                    <a:pt x="1457833" y="1831111"/>
                  </a:lnTo>
                  <a:lnTo>
                    <a:pt x="1462201" y="1828927"/>
                  </a:lnTo>
                  <a:lnTo>
                    <a:pt x="1464424" y="1826742"/>
                  </a:lnTo>
                  <a:lnTo>
                    <a:pt x="1466570" y="1822348"/>
                  </a:lnTo>
                  <a:lnTo>
                    <a:pt x="1466570" y="1815782"/>
                  </a:lnTo>
                  <a:close/>
                </a:path>
                <a:path w="4730750" h="2245359">
                  <a:moveTo>
                    <a:pt x="1705686" y="1789506"/>
                  </a:moveTo>
                  <a:lnTo>
                    <a:pt x="1703463" y="1782927"/>
                  </a:lnTo>
                  <a:lnTo>
                    <a:pt x="1701317" y="1780743"/>
                  </a:lnTo>
                  <a:lnTo>
                    <a:pt x="1696948" y="1778546"/>
                  </a:lnTo>
                  <a:lnTo>
                    <a:pt x="1690357" y="1778546"/>
                  </a:lnTo>
                  <a:lnTo>
                    <a:pt x="1685912" y="1787309"/>
                  </a:lnTo>
                  <a:lnTo>
                    <a:pt x="1685912" y="1791690"/>
                  </a:lnTo>
                  <a:lnTo>
                    <a:pt x="1690357" y="1796072"/>
                  </a:lnTo>
                  <a:lnTo>
                    <a:pt x="1694726" y="1798256"/>
                  </a:lnTo>
                  <a:lnTo>
                    <a:pt x="1703463" y="1793875"/>
                  </a:lnTo>
                  <a:lnTo>
                    <a:pt x="1705686" y="1789506"/>
                  </a:lnTo>
                  <a:close/>
                </a:path>
                <a:path w="4730750" h="2245359">
                  <a:moveTo>
                    <a:pt x="2236470" y="1745691"/>
                  </a:moveTo>
                  <a:lnTo>
                    <a:pt x="2234323" y="1741309"/>
                  </a:lnTo>
                  <a:lnTo>
                    <a:pt x="2229955" y="1736928"/>
                  </a:lnTo>
                  <a:lnTo>
                    <a:pt x="2227732" y="1734743"/>
                  </a:lnTo>
                  <a:lnTo>
                    <a:pt x="2221153" y="1736928"/>
                  </a:lnTo>
                  <a:lnTo>
                    <a:pt x="2218931" y="1741309"/>
                  </a:lnTo>
                  <a:lnTo>
                    <a:pt x="2216785" y="1743506"/>
                  </a:lnTo>
                  <a:lnTo>
                    <a:pt x="2216785" y="1750072"/>
                  </a:lnTo>
                  <a:lnTo>
                    <a:pt x="2225510" y="1754454"/>
                  </a:lnTo>
                  <a:lnTo>
                    <a:pt x="2229955" y="1754454"/>
                  </a:lnTo>
                  <a:lnTo>
                    <a:pt x="2234323" y="1750072"/>
                  </a:lnTo>
                  <a:lnTo>
                    <a:pt x="2236470" y="1745691"/>
                  </a:lnTo>
                  <a:close/>
                </a:path>
                <a:path w="4730750" h="2245359">
                  <a:moveTo>
                    <a:pt x="2855061" y="4368"/>
                  </a:moveTo>
                  <a:lnTo>
                    <a:pt x="2850692" y="2146"/>
                  </a:lnTo>
                  <a:lnTo>
                    <a:pt x="2846247" y="0"/>
                  </a:lnTo>
                  <a:lnTo>
                    <a:pt x="2841879" y="0"/>
                  </a:lnTo>
                  <a:lnTo>
                    <a:pt x="2837510" y="4368"/>
                  </a:lnTo>
                  <a:lnTo>
                    <a:pt x="2835287" y="8724"/>
                  </a:lnTo>
                  <a:lnTo>
                    <a:pt x="2837510" y="13093"/>
                  </a:lnTo>
                  <a:lnTo>
                    <a:pt x="2844101" y="19672"/>
                  </a:lnTo>
                  <a:lnTo>
                    <a:pt x="2850692" y="17526"/>
                  </a:lnTo>
                  <a:lnTo>
                    <a:pt x="2852839" y="13093"/>
                  </a:lnTo>
                  <a:lnTo>
                    <a:pt x="2855061" y="8724"/>
                  </a:lnTo>
                  <a:lnTo>
                    <a:pt x="2855061" y="4368"/>
                  </a:lnTo>
                  <a:close/>
                </a:path>
                <a:path w="4730750" h="2245359">
                  <a:moveTo>
                    <a:pt x="3170936" y="1706270"/>
                  </a:moveTo>
                  <a:lnTo>
                    <a:pt x="3168713" y="1701888"/>
                  </a:lnTo>
                  <a:lnTo>
                    <a:pt x="3166503" y="1699691"/>
                  </a:lnTo>
                  <a:lnTo>
                    <a:pt x="3162135" y="1695310"/>
                  </a:lnTo>
                  <a:lnTo>
                    <a:pt x="3155543" y="1697507"/>
                  </a:lnTo>
                  <a:lnTo>
                    <a:pt x="3153397" y="1701888"/>
                  </a:lnTo>
                  <a:lnTo>
                    <a:pt x="3151174" y="1704073"/>
                  </a:lnTo>
                  <a:lnTo>
                    <a:pt x="3151174" y="1710651"/>
                  </a:lnTo>
                  <a:lnTo>
                    <a:pt x="3159912" y="1715033"/>
                  </a:lnTo>
                  <a:lnTo>
                    <a:pt x="3164357" y="1715033"/>
                  </a:lnTo>
                  <a:lnTo>
                    <a:pt x="3168713" y="1710651"/>
                  </a:lnTo>
                  <a:lnTo>
                    <a:pt x="3170936" y="1706270"/>
                  </a:lnTo>
                  <a:close/>
                </a:path>
                <a:path w="4730750" h="2245359">
                  <a:moveTo>
                    <a:pt x="3188487" y="1279118"/>
                  </a:moveTo>
                  <a:lnTo>
                    <a:pt x="3186265" y="1272540"/>
                  </a:lnTo>
                  <a:lnTo>
                    <a:pt x="3184042" y="1270393"/>
                  </a:lnTo>
                  <a:lnTo>
                    <a:pt x="3179673" y="1268183"/>
                  </a:lnTo>
                  <a:lnTo>
                    <a:pt x="3173082" y="1268183"/>
                  </a:lnTo>
                  <a:lnTo>
                    <a:pt x="3168713" y="1276972"/>
                  </a:lnTo>
                  <a:lnTo>
                    <a:pt x="3168713" y="1281341"/>
                  </a:lnTo>
                  <a:lnTo>
                    <a:pt x="3173082" y="1283550"/>
                  </a:lnTo>
                  <a:lnTo>
                    <a:pt x="3177527" y="1287919"/>
                  </a:lnTo>
                  <a:lnTo>
                    <a:pt x="3181896" y="1285697"/>
                  </a:lnTo>
                  <a:lnTo>
                    <a:pt x="3188487" y="1279118"/>
                  </a:lnTo>
                  <a:close/>
                </a:path>
                <a:path w="4730750" h="2245359">
                  <a:moveTo>
                    <a:pt x="4539666" y="1995398"/>
                  </a:moveTo>
                  <a:lnTo>
                    <a:pt x="4535221" y="1991017"/>
                  </a:lnTo>
                  <a:lnTo>
                    <a:pt x="4533074" y="1988820"/>
                  </a:lnTo>
                  <a:lnTo>
                    <a:pt x="4528629" y="1988820"/>
                  </a:lnTo>
                  <a:lnTo>
                    <a:pt x="4524260" y="1991017"/>
                  </a:lnTo>
                  <a:lnTo>
                    <a:pt x="4522038" y="1995398"/>
                  </a:lnTo>
                  <a:lnTo>
                    <a:pt x="4522038" y="2001964"/>
                  </a:lnTo>
                  <a:lnTo>
                    <a:pt x="4526483" y="2006346"/>
                  </a:lnTo>
                  <a:lnTo>
                    <a:pt x="4535221" y="2006346"/>
                  </a:lnTo>
                  <a:lnTo>
                    <a:pt x="4539666" y="2001964"/>
                  </a:lnTo>
                  <a:lnTo>
                    <a:pt x="4539666" y="1995398"/>
                  </a:lnTo>
                  <a:close/>
                </a:path>
                <a:path w="4730750" h="2245359">
                  <a:moveTo>
                    <a:pt x="4730432" y="116065"/>
                  </a:moveTo>
                  <a:lnTo>
                    <a:pt x="4728286" y="111709"/>
                  </a:lnTo>
                  <a:lnTo>
                    <a:pt x="4723841" y="109486"/>
                  </a:lnTo>
                  <a:lnTo>
                    <a:pt x="4719472" y="107340"/>
                  </a:lnTo>
                  <a:lnTo>
                    <a:pt x="4715116" y="107340"/>
                  </a:lnTo>
                  <a:lnTo>
                    <a:pt x="4712894" y="111709"/>
                  </a:lnTo>
                  <a:lnTo>
                    <a:pt x="4710747" y="116065"/>
                  </a:lnTo>
                  <a:lnTo>
                    <a:pt x="4710747" y="120421"/>
                  </a:lnTo>
                  <a:lnTo>
                    <a:pt x="4715116" y="122643"/>
                  </a:lnTo>
                  <a:lnTo>
                    <a:pt x="4719472" y="127000"/>
                  </a:lnTo>
                  <a:lnTo>
                    <a:pt x="4723841" y="124866"/>
                  </a:lnTo>
                  <a:lnTo>
                    <a:pt x="4726063" y="120421"/>
                  </a:lnTo>
                  <a:lnTo>
                    <a:pt x="4730432" y="116065"/>
                  </a:lnTo>
                  <a:close/>
                </a:path>
              </a:pathLst>
            </a:custGeom>
            <a:solidFill>
              <a:srgbClr val="118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48946" y="1713293"/>
              <a:ext cx="5928995" cy="5144770"/>
            </a:xfrm>
            <a:custGeom>
              <a:avLst/>
              <a:gdLst/>
              <a:ahLst/>
              <a:cxnLst/>
              <a:rect l="l" t="t" r="r" b="b"/>
              <a:pathLst>
                <a:path w="5928995" h="5144770">
                  <a:moveTo>
                    <a:pt x="5928906" y="1550784"/>
                  </a:moveTo>
                  <a:lnTo>
                    <a:pt x="5926760" y="1544205"/>
                  </a:lnTo>
                  <a:lnTo>
                    <a:pt x="5169027" y="1793532"/>
                  </a:lnTo>
                  <a:lnTo>
                    <a:pt x="5163782" y="1781898"/>
                  </a:lnTo>
                  <a:lnTo>
                    <a:pt x="5163782" y="1801088"/>
                  </a:lnTo>
                  <a:lnTo>
                    <a:pt x="5013642" y="2396515"/>
                  </a:lnTo>
                  <a:lnTo>
                    <a:pt x="5010861" y="2394077"/>
                  </a:lnTo>
                  <a:lnTo>
                    <a:pt x="5010861" y="2404008"/>
                  </a:lnTo>
                  <a:lnTo>
                    <a:pt x="5006594" y="2408199"/>
                  </a:lnTo>
                  <a:lnTo>
                    <a:pt x="5006594" y="2416899"/>
                  </a:lnTo>
                  <a:lnTo>
                    <a:pt x="4709973" y="3060814"/>
                  </a:lnTo>
                  <a:lnTo>
                    <a:pt x="4707737" y="3060433"/>
                  </a:lnTo>
                  <a:lnTo>
                    <a:pt x="4707737" y="3067799"/>
                  </a:lnTo>
                  <a:lnTo>
                    <a:pt x="4627943" y="3230676"/>
                  </a:lnTo>
                  <a:lnTo>
                    <a:pt x="4625391" y="3227705"/>
                  </a:lnTo>
                  <a:lnTo>
                    <a:pt x="4625391" y="3235896"/>
                  </a:lnTo>
                  <a:lnTo>
                    <a:pt x="4618736" y="3249485"/>
                  </a:lnTo>
                  <a:lnTo>
                    <a:pt x="4614862" y="3242780"/>
                  </a:lnTo>
                  <a:lnTo>
                    <a:pt x="4614862" y="3257385"/>
                  </a:lnTo>
                  <a:lnTo>
                    <a:pt x="4563249" y="3362731"/>
                  </a:lnTo>
                  <a:lnTo>
                    <a:pt x="4560430" y="3359975"/>
                  </a:lnTo>
                  <a:lnTo>
                    <a:pt x="4560430" y="3368484"/>
                  </a:lnTo>
                  <a:lnTo>
                    <a:pt x="4314558" y="3870388"/>
                  </a:lnTo>
                  <a:lnTo>
                    <a:pt x="4490275" y="3299688"/>
                  </a:lnTo>
                  <a:lnTo>
                    <a:pt x="4560430" y="3368484"/>
                  </a:lnTo>
                  <a:lnTo>
                    <a:pt x="4560430" y="3359975"/>
                  </a:lnTo>
                  <a:lnTo>
                    <a:pt x="4492282" y="3293186"/>
                  </a:lnTo>
                  <a:lnTo>
                    <a:pt x="4540491" y="3136608"/>
                  </a:lnTo>
                  <a:lnTo>
                    <a:pt x="4556798" y="3155696"/>
                  </a:lnTo>
                  <a:lnTo>
                    <a:pt x="4555820" y="3156356"/>
                  </a:lnTo>
                  <a:lnTo>
                    <a:pt x="4614862" y="3257385"/>
                  </a:lnTo>
                  <a:lnTo>
                    <a:pt x="4614862" y="3242780"/>
                  </a:lnTo>
                  <a:lnTo>
                    <a:pt x="4580737" y="3183686"/>
                  </a:lnTo>
                  <a:lnTo>
                    <a:pt x="4625391" y="3235896"/>
                  </a:lnTo>
                  <a:lnTo>
                    <a:pt x="4625391" y="3227705"/>
                  </a:lnTo>
                  <a:lnTo>
                    <a:pt x="4566437" y="3158921"/>
                  </a:lnTo>
                  <a:lnTo>
                    <a:pt x="4562399" y="3151911"/>
                  </a:lnTo>
                  <a:lnTo>
                    <a:pt x="4561154" y="3152762"/>
                  </a:lnTo>
                  <a:lnTo>
                    <a:pt x="4547324" y="3136608"/>
                  </a:lnTo>
                  <a:lnTo>
                    <a:pt x="4542815" y="3131362"/>
                  </a:lnTo>
                  <a:lnTo>
                    <a:pt x="4554321" y="3126054"/>
                  </a:lnTo>
                  <a:lnTo>
                    <a:pt x="4555299" y="3125673"/>
                  </a:lnTo>
                  <a:lnTo>
                    <a:pt x="4702759" y="3068675"/>
                  </a:lnTo>
                  <a:lnTo>
                    <a:pt x="4702759" y="3067050"/>
                  </a:lnTo>
                  <a:lnTo>
                    <a:pt x="4707737" y="3067799"/>
                  </a:lnTo>
                  <a:lnTo>
                    <a:pt x="4707737" y="3060433"/>
                  </a:lnTo>
                  <a:lnTo>
                    <a:pt x="4704981" y="3059950"/>
                  </a:lnTo>
                  <a:lnTo>
                    <a:pt x="4705896" y="3061652"/>
                  </a:lnTo>
                  <a:lnTo>
                    <a:pt x="4682782" y="3058147"/>
                  </a:lnTo>
                  <a:lnTo>
                    <a:pt x="4682782" y="3064065"/>
                  </a:lnTo>
                  <a:lnTo>
                    <a:pt x="4675898" y="3064802"/>
                  </a:lnTo>
                  <a:lnTo>
                    <a:pt x="4675898" y="3071088"/>
                  </a:lnTo>
                  <a:lnTo>
                    <a:pt x="4545889" y="3122650"/>
                  </a:lnTo>
                  <a:lnTo>
                    <a:pt x="4572139" y="3082239"/>
                  </a:lnTo>
                  <a:lnTo>
                    <a:pt x="4675898" y="3071088"/>
                  </a:lnTo>
                  <a:lnTo>
                    <a:pt x="4675898" y="3064802"/>
                  </a:lnTo>
                  <a:lnTo>
                    <a:pt x="4576648" y="3075305"/>
                  </a:lnTo>
                  <a:lnTo>
                    <a:pt x="4592688" y="3050616"/>
                  </a:lnTo>
                  <a:lnTo>
                    <a:pt x="4682782" y="3064065"/>
                  </a:lnTo>
                  <a:lnTo>
                    <a:pt x="4682782" y="3058147"/>
                  </a:lnTo>
                  <a:lnTo>
                    <a:pt x="4596346" y="3044990"/>
                  </a:lnTo>
                  <a:lnTo>
                    <a:pt x="4995011" y="2431300"/>
                  </a:lnTo>
                  <a:lnTo>
                    <a:pt x="5000422" y="2422969"/>
                  </a:lnTo>
                  <a:lnTo>
                    <a:pt x="5006594" y="2416899"/>
                  </a:lnTo>
                  <a:lnTo>
                    <a:pt x="5006594" y="2408199"/>
                  </a:lnTo>
                  <a:lnTo>
                    <a:pt x="5003787" y="2410955"/>
                  </a:lnTo>
                  <a:lnTo>
                    <a:pt x="4980876" y="2427351"/>
                  </a:lnTo>
                  <a:lnTo>
                    <a:pt x="4980876" y="2442184"/>
                  </a:lnTo>
                  <a:lnTo>
                    <a:pt x="4591037" y="3044190"/>
                  </a:lnTo>
                  <a:lnTo>
                    <a:pt x="4587379" y="3043644"/>
                  </a:lnTo>
                  <a:lnTo>
                    <a:pt x="4587379" y="3049828"/>
                  </a:lnTo>
                  <a:lnTo>
                    <a:pt x="4570463" y="3075952"/>
                  </a:lnTo>
                  <a:lnTo>
                    <a:pt x="4565955" y="3076435"/>
                  </a:lnTo>
                  <a:lnTo>
                    <a:pt x="4565955" y="3082912"/>
                  </a:lnTo>
                  <a:lnTo>
                    <a:pt x="4538269" y="3125673"/>
                  </a:lnTo>
                  <a:lnTo>
                    <a:pt x="4532147" y="3119475"/>
                  </a:lnTo>
                  <a:lnTo>
                    <a:pt x="4532147" y="3136277"/>
                  </a:lnTo>
                  <a:lnTo>
                    <a:pt x="4486249" y="3287268"/>
                  </a:lnTo>
                  <a:lnTo>
                    <a:pt x="4484255" y="3285325"/>
                  </a:lnTo>
                  <a:lnTo>
                    <a:pt x="4484255" y="3293795"/>
                  </a:lnTo>
                  <a:lnTo>
                    <a:pt x="4303598" y="3888117"/>
                  </a:lnTo>
                  <a:lnTo>
                    <a:pt x="4303598" y="3241586"/>
                  </a:lnTo>
                  <a:lnTo>
                    <a:pt x="4390288" y="3201644"/>
                  </a:lnTo>
                  <a:lnTo>
                    <a:pt x="4484255" y="3293795"/>
                  </a:lnTo>
                  <a:lnTo>
                    <a:pt x="4484255" y="3285325"/>
                  </a:lnTo>
                  <a:lnTo>
                    <a:pt x="4396143" y="3198952"/>
                  </a:lnTo>
                  <a:lnTo>
                    <a:pt x="4526597" y="3138830"/>
                  </a:lnTo>
                  <a:lnTo>
                    <a:pt x="4532147" y="3136277"/>
                  </a:lnTo>
                  <a:lnTo>
                    <a:pt x="4532147" y="3119475"/>
                  </a:lnTo>
                  <a:lnTo>
                    <a:pt x="4528820" y="3116110"/>
                  </a:lnTo>
                  <a:lnTo>
                    <a:pt x="4528820" y="3124847"/>
                  </a:lnTo>
                  <a:lnTo>
                    <a:pt x="4515307" y="3123654"/>
                  </a:lnTo>
                  <a:lnTo>
                    <a:pt x="4515307" y="3130296"/>
                  </a:lnTo>
                  <a:lnTo>
                    <a:pt x="4514139" y="3130512"/>
                  </a:lnTo>
                  <a:lnTo>
                    <a:pt x="4514139" y="3138830"/>
                  </a:lnTo>
                  <a:lnTo>
                    <a:pt x="4391774" y="3194672"/>
                  </a:lnTo>
                  <a:lnTo>
                    <a:pt x="4385907" y="3188919"/>
                  </a:lnTo>
                  <a:lnTo>
                    <a:pt x="4385907" y="3197352"/>
                  </a:lnTo>
                  <a:lnTo>
                    <a:pt x="4303598" y="3234906"/>
                  </a:lnTo>
                  <a:lnTo>
                    <a:pt x="4303598" y="3176320"/>
                  </a:lnTo>
                  <a:lnTo>
                    <a:pt x="4355109" y="3167151"/>
                  </a:lnTo>
                  <a:lnTo>
                    <a:pt x="4385907" y="3197352"/>
                  </a:lnTo>
                  <a:lnTo>
                    <a:pt x="4385907" y="3188919"/>
                  </a:lnTo>
                  <a:lnTo>
                    <a:pt x="4362386" y="3165856"/>
                  </a:lnTo>
                  <a:lnTo>
                    <a:pt x="4514139" y="3138830"/>
                  </a:lnTo>
                  <a:lnTo>
                    <a:pt x="4514139" y="3130512"/>
                  </a:lnTo>
                  <a:lnTo>
                    <a:pt x="4355744" y="3159353"/>
                  </a:lnTo>
                  <a:lnTo>
                    <a:pt x="4348492" y="3152254"/>
                  </a:lnTo>
                  <a:lnTo>
                    <a:pt x="4348492" y="3160674"/>
                  </a:lnTo>
                  <a:lnTo>
                    <a:pt x="4303598" y="3168840"/>
                  </a:lnTo>
                  <a:lnTo>
                    <a:pt x="4303598" y="3116643"/>
                  </a:lnTo>
                  <a:lnTo>
                    <a:pt x="4348492" y="3160674"/>
                  </a:lnTo>
                  <a:lnTo>
                    <a:pt x="4348492" y="3152254"/>
                  </a:lnTo>
                  <a:lnTo>
                    <a:pt x="4307967" y="3112516"/>
                  </a:lnTo>
                  <a:lnTo>
                    <a:pt x="4515307" y="3130296"/>
                  </a:lnTo>
                  <a:lnTo>
                    <a:pt x="4515307" y="3123654"/>
                  </a:lnTo>
                  <a:lnTo>
                    <a:pt x="4389729" y="3112516"/>
                  </a:lnTo>
                  <a:lnTo>
                    <a:pt x="4335297" y="3107690"/>
                  </a:lnTo>
                  <a:lnTo>
                    <a:pt x="4372292" y="3103715"/>
                  </a:lnTo>
                  <a:lnTo>
                    <a:pt x="4494962" y="3090532"/>
                  </a:lnTo>
                  <a:lnTo>
                    <a:pt x="4528820" y="3124847"/>
                  </a:lnTo>
                  <a:lnTo>
                    <a:pt x="4528820" y="3116110"/>
                  </a:lnTo>
                  <a:lnTo>
                    <a:pt x="4502747" y="3089706"/>
                  </a:lnTo>
                  <a:lnTo>
                    <a:pt x="4565955" y="3082912"/>
                  </a:lnTo>
                  <a:lnTo>
                    <a:pt x="4565955" y="3076435"/>
                  </a:lnTo>
                  <a:lnTo>
                    <a:pt x="4496879" y="3083750"/>
                  </a:lnTo>
                  <a:lnTo>
                    <a:pt x="4489069" y="3075838"/>
                  </a:lnTo>
                  <a:lnTo>
                    <a:pt x="4489069" y="3084576"/>
                  </a:lnTo>
                  <a:lnTo>
                    <a:pt x="4452734" y="3088411"/>
                  </a:lnTo>
                  <a:lnTo>
                    <a:pt x="4438751" y="3082353"/>
                  </a:lnTo>
                  <a:lnTo>
                    <a:pt x="4438751" y="3089884"/>
                  </a:lnTo>
                  <a:lnTo>
                    <a:pt x="4307967" y="3103715"/>
                  </a:lnTo>
                  <a:lnTo>
                    <a:pt x="4357751" y="3054781"/>
                  </a:lnTo>
                  <a:lnTo>
                    <a:pt x="4438751" y="3089884"/>
                  </a:lnTo>
                  <a:lnTo>
                    <a:pt x="4438751" y="3082353"/>
                  </a:lnTo>
                  <a:lnTo>
                    <a:pt x="4363072" y="3049549"/>
                  </a:lnTo>
                  <a:lnTo>
                    <a:pt x="4392422" y="3020695"/>
                  </a:lnTo>
                  <a:lnTo>
                    <a:pt x="4431830" y="3026587"/>
                  </a:lnTo>
                  <a:lnTo>
                    <a:pt x="4489069" y="3084576"/>
                  </a:lnTo>
                  <a:lnTo>
                    <a:pt x="4489069" y="3075838"/>
                  </a:lnTo>
                  <a:lnTo>
                    <a:pt x="4441952" y="3028099"/>
                  </a:lnTo>
                  <a:lnTo>
                    <a:pt x="4587379" y="3049828"/>
                  </a:lnTo>
                  <a:lnTo>
                    <a:pt x="4587379" y="3043644"/>
                  </a:lnTo>
                  <a:lnTo>
                    <a:pt x="4434306" y="3020352"/>
                  </a:lnTo>
                  <a:lnTo>
                    <a:pt x="4424159" y="3010077"/>
                  </a:lnTo>
                  <a:lnTo>
                    <a:pt x="4424159" y="3018815"/>
                  </a:lnTo>
                  <a:lnTo>
                    <a:pt x="4398327" y="3014878"/>
                  </a:lnTo>
                  <a:lnTo>
                    <a:pt x="4409465" y="3003931"/>
                  </a:lnTo>
                  <a:lnTo>
                    <a:pt x="4424159" y="3018815"/>
                  </a:lnTo>
                  <a:lnTo>
                    <a:pt x="4424159" y="3010077"/>
                  </a:lnTo>
                  <a:lnTo>
                    <a:pt x="4413847" y="2999625"/>
                  </a:lnTo>
                  <a:lnTo>
                    <a:pt x="4980876" y="2442184"/>
                  </a:lnTo>
                  <a:lnTo>
                    <a:pt x="4980876" y="2427351"/>
                  </a:lnTo>
                  <a:lnTo>
                    <a:pt x="4970335" y="2434882"/>
                  </a:lnTo>
                  <a:lnTo>
                    <a:pt x="4970335" y="2443861"/>
                  </a:lnTo>
                  <a:lnTo>
                    <a:pt x="4409592" y="2995320"/>
                  </a:lnTo>
                  <a:lnTo>
                    <a:pt x="4405211" y="2990888"/>
                  </a:lnTo>
                  <a:lnTo>
                    <a:pt x="4405211" y="2999625"/>
                  </a:lnTo>
                  <a:lnTo>
                    <a:pt x="4390860" y="3013735"/>
                  </a:lnTo>
                  <a:lnTo>
                    <a:pt x="4384929" y="3012833"/>
                  </a:lnTo>
                  <a:lnTo>
                    <a:pt x="4384929" y="3019577"/>
                  </a:lnTo>
                  <a:lnTo>
                    <a:pt x="4357090" y="3046958"/>
                  </a:lnTo>
                  <a:lnTo>
                    <a:pt x="4351769" y="3044660"/>
                  </a:lnTo>
                  <a:lnTo>
                    <a:pt x="4351769" y="3052191"/>
                  </a:lnTo>
                  <a:lnTo>
                    <a:pt x="4299724" y="3103372"/>
                  </a:lnTo>
                  <a:lnTo>
                    <a:pt x="4297007" y="3100019"/>
                  </a:lnTo>
                  <a:lnTo>
                    <a:pt x="4297007" y="3115043"/>
                  </a:lnTo>
                  <a:lnTo>
                    <a:pt x="4297007" y="3170047"/>
                  </a:lnTo>
                  <a:lnTo>
                    <a:pt x="4297007" y="3177489"/>
                  </a:lnTo>
                  <a:lnTo>
                    <a:pt x="4297007" y="3237915"/>
                  </a:lnTo>
                  <a:lnTo>
                    <a:pt x="4297007" y="3244621"/>
                  </a:lnTo>
                  <a:lnTo>
                    <a:pt x="4297007" y="3901071"/>
                  </a:lnTo>
                  <a:lnTo>
                    <a:pt x="4294632" y="3898468"/>
                  </a:lnTo>
                  <a:lnTo>
                    <a:pt x="4292295" y="3895293"/>
                  </a:lnTo>
                  <a:lnTo>
                    <a:pt x="4292295" y="3906202"/>
                  </a:lnTo>
                  <a:lnTo>
                    <a:pt x="4288891" y="3907409"/>
                  </a:lnTo>
                  <a:lnTo>
                    <a:pt x="3711905" y="3898849"/>
                  </a:lnTo>
                  <a:lnTo>
                    <a:pt x="3568687" y="3896728"/>
                  </a:lnTo>
                  <a:lnTo>
                    <a:pt x="3924122" y="3519906"/>
                  </a:lnTo>
                  <a:lnTo>
                    <a:pt x="3932326" y="3511004"/>
                  </a:lnTo>
                  <a:lnTo>
                    <a:pt x="4292295" y="3906202"/>
                  </a:lnTo>
                  <a:lnTo>
                    <a:pt x="4292295" y="3895293"/>
                  </a:lnTo>
                  <a:lnTo>
                    <a:pt x="4255389" y="3844963"/>
                  </a:lnTo>
                  <a:lnTo>
                    <a:pt x="4255389" y="3855262"/>
                  </a:lnTo>
                  <a:lnTo>
                    <a:pt x="3937571" y="3505314"/>
                  </a:lnTo>
                  <a:lnTo>
                    <a:pt x="3971658" y="3468293"/>
                  </a:lnTo>
                  <a:lnTo>
                    <a:pt x="4255389" y="3855262"/>
                  </a:lnTo>
                  <a:lnTo>
                    <a:pt x="4255389" y="3844963"/>
                  </a:lnTo>
                  <a:lnTo>
                    <a:pt x="3975824" y="3463785"/>
                  </a:lnTo>
                  <a:lnTo>
                    <a:pt x="4089666" y="3340163"/>
                  </a:lnTo>
                  <a:lnTo>
                    <a:pt x="4297007" y="3244621"/>
                  </a:lnTo>
                  <a:lnTo>
                    <a:pt x="4297007" y="3237915"/>
                  </a:lnTo>
                  <a:lnTo>
                    <a:pt x="4101795" y="3326993"/>
                  </a:lnTo>
                  <a:lnTo>
                    <a:pt x="4228198" y="3189744"/>
                  </a:lnTo>
                  <a:lnTo>
                    <a:pt x="4297007" y="3177489"/>
                  </a:lnTo>
                  <a:lnTo>
                    <a:pt x="4297007" y="3170047"/>
                  </a:lnTo>
                  <a:lnTo>
                    <a:pt x="4236136" y="3181134"/>
                  </a:lnTo>
                  <a:lnTo>
                    <a:pt x="4281157" y="3132251"/>
                  </a:lnTo>
                  <a:lnTo>
                    <a:pt x="4297007" y="3115043"/>
                  </a:lnTo>
                  <a:lnTo>
                    <a:pt x="4297007" y="3100019"/>
                  </a:lnTo>
                  <a:lnTo>
                    <a:pt x="4293298" y="3095421"/>
                  </a:lnTo>
                  <a:lnTo>
                    <a:pt x="4293298" y="3106559"/>
                  </a:lnTo>
                  <a:lnTo>
                    <a:pt x="4284357" y="3107512"/>
                  </a:lnTo>
                  <a:lnTo>
                    <a:pt x="4284357" y="3115424"/>
                  </a:lnTo>
                  <a:lnTo>
                    <a:pt x="4272877" y="3124047"/>
                  </a:lnTo>
                  <a:lnTo>
                    <a:pt x="4272877" y="3132251"/>
                  </a:lnTo>
                  <a:lnTo>
                    <a:pt x="4226166" y="3182950"/>
                  </a:lnTo>
                  <a:lnTo>
                    <a:pt x="4218279" y="3184398"/>
                  </a:lnTo>
                  <a:lnTo>
                    <a:pt x="4218279" y="3191510"/>
                  </a:lnTo>
                  <a:lnTo>
                    <a:pt x="4087418" y="3333559"/>
                  </a:lnTo>
                  <a:lnTo>
                    <a:pt x="4075176" y="3339147"/>
                  </a:lnTo>
                  <a:lnTo>
                    <a:pt x="4075176" y="3346843"/>
                  </a:lnTo>
                  <a:lnTo>
                    <a:pt x="3972102" y="3458718"/>
                  </a:lnTo>
                  <a:lnTo>
                    <a:pt x="3967950" y="3453053"/>
                  </a:lnTo>
                  <a:lnTo>
                    <a:pt x="3967950" y="3463239"/>
                  </a:lnTo>
                  <a:lnTo>
                    <a:pt x="3933406" y="3500729"/>
                  </a:lnTo>
                  <a:lnTo>
                    <a:pt x="3928160" y="3494963"/>
                  </a:lnTo>
                  <a:lnTo>
                    <a:pt x="3928160" y="3506432"/>
                  </a:lnTo>
                  <a:lnTo>
                    <a:pt x="3919753" y="3515550"/>
                  </a:lnTo>
                  <a:lnTo>
                    <a:pt x="3583114" y="3872446"/>
                  </a:lnTo>
                  <a:lnTo>
                    <a:pt x="3866515" y="3438741"/>
                  </a:lnTo>
                  <a:lnTo>
                    <a:pt x="3928160" y="3506432"/>
                  </a:lnTo>
                  <a:lnTo>
                    <a:pt x="3928160" y="3494963"/>
                  </a:lnTo>
                  <a:lnTo>
                    <a:pt x="3875240" y="3436670"/>
                  </a:lnTo>
                  <a:lnTo>
                    <a:pt x="3880231" y="3436670"/>
                  </a:lnTo>
                  <a:lnTo>
                    <a:pt x="3931247" y="3413175"/>
                  </a:lnTo>
                  <a:lnTo>
                    <a:pt x="3967950" y="3463239"/>
                  </a:lnTo>
                  <a:lnTo>
                    <a:pt x="3967950" y="3453053"/>
                  </a:lnTo>
                  <a:lnTo>
                    <a:pt x="3936822" y="3410597"/>
                  </a:lnTo>
                  <a:lnTo>
                    <a:pt x="4075176" y="3346843"/>
                  </a:lnTo>
                  <a:lnTo>
                    <a:pt x="4075176" y="3339147"/>
                  </a:lnTo>
                  <a:lnTo>
                    <a:pt x="3932250" y="3404362"/>
                  </a:lnTo>
                  <a:lnTo>
                    <a:pt x="3926662" y="3396754"/>
                  </a:lnTo>
                  <a:lnTo>
                    <a:pt x="3926662" y="3406914"/>
                  </a:lnTo>
                  <a:lnTo>
                    <a:pt x="3875862" y="3430092"/>
                  </a:lnTo>
                  <a:lnTo>
                    <a:pt x="3873716" y="3430092"/>
                  </a:lnTo>
                  <a:lnTo>
                    <a:pt x="3918915" y="3396361"/>
                  </a:lnTo>
                  <a:lnTo>
                    <a:pt x="3926662" y="3406914"/>
                  </a:lnTo>
                  <a:lnTo>
                    <a:pt x="3926662" y="3396754"/>
                  </a:lnTo>
                  <a:lnTo>
                    <a:pt x="3923741" y="3392767"/>
                  </a:lnTo>
                  <a:lnTo>
                    <a:pt x="4185678" y="3197326"/>
                  </a:lnTo>
                  <a:lnTo>
                    <a:pt x="4218279" y="3191510"/>
                  </a:lnTo>
                  <a:lnTo>
                    <a:pt x="4218279" y="3184398"/>
                  </a:lnTo>
                  <a:lnTo>
                    <a:pt x="4198086" y="3188068"/>
                  </a:lnTo>
                  <a:lnTo>
                    <a:pt x="4272877" y="3132251"/>
                  </a:lnTo>
                  <a:lnTo>
                    <a:pt x="4272877" y="3124047"/>
                  </a:lnTo>
                  <a:lnTo>
                    <a:pt x="4184154" y="3190595"/>
                  </a:lnTo>
                  <a:lnTo>
                    <a:pt x="4171924" y="3192830"/>
                  </a:lnTo>
                  <a:lnTo>
                    <a:pt x="4171924" y="3199765"/>
                  </a:lnTo>
                  <a:lnTo>
                    <a:pt x="3920515" y="3388372"/>
                  </a:lnTo>
                  <a:lnTo>
                    <a:pt x="3915702" y="3381819"/>
                  </a:lnTo>
                  <a:lnTo>
                    <a:pt x="3915702" y="3391979"/>
                  </a:lnTo>
                  <a:lnTo>
                    <a:pt x="3877551" y="3420605"/>
                  </a:lnTo>
                  <a:lnTo>
                    <a:pt x="3907701" y="3381070"/>
                  </a:lnTo>
                  <a:lnTo>
                    <a:pt x="3915702" y="3391979"/>
                  </a:lnTo>
                  <a:lnTo>
                    <a:pt x="3915702" y="3381819"/>
                  </a:lnTo>
                  <a:lnTo>
                    <a:pt x="3911498" y="3376079"/>
                  </a:lnTo>
                  <a:lnTo>
                    <a:pt x="4026166" y="3225723"/>
                  </a:lnTo>
                  <a:lnTo>
                    <a:pt x="4171924" y="3199765"/>
                  </a:lnTo>
                  <a:lnTo>
                    <a:pt x="4171924" y="3192830"/>
                  </a:lnTo>
                  <a:lnTo>
                    <a:pt x="4031792" y="3218332"/>
                  </a:lnTo>
                  <a:lnTo>
                    <a:pt x="4058335" y="3183521"/>
                  </a:lnTo>
                  <a:lnTo>
                    <a:pt x="4083253" y="3176016"/>
                  </a:lnTo>
                  <a:lnTo>
                    <a:pt x="4284357" y="3115424"/>
                  </a:lnTo>
                  <a:lnTo>
                    <a:pt x="4284357" y="3107512"/>
                  </a:lnTo>
                  <a:lnTo>
                    <a:pt x="4266387" y="3109417"/>
                  </a:lnTo>
                  <a:lnTo>
                    <a:pt x="4266387" y="3115716"/>
                  </a:lnTo>
                  <a:lnTo>
                    <a:pt x="4064482" y="3176016"/>
                  </a:lnTo>
                  <a:lnTo>
                    <a:pt x="4096486" y="3133496"/>
                  </a:lnTo>
                  <a:lnTo>
                    <a:pt x="4097083" y="3132696"/>
                  </a:lnTo>
                  <a:lnTo>
                    <a:pt x="4103941" y="3132251"/>
                  </a:lnTo>
                  <a:lnTo>
                    <a:pt x="4103941" y="3131616"/>
                  </a:lnTo>
                  <a:lnTo>
                    <a:pt x="4266387" y="3115716"/>
                  </a:lnTo>
                  <a:lnTo>
                    <a:pt x="4266387" y="3109417"/>
                  </a:lnTo>
                  <a:lnTo>
                    <a:pt x="4103941" y="3126663"/>
                  </a:lnTo>
                  <a:lnTo>
                    <a:pt x="4103941" y="3125673"/>
                  </a:lnTo>
                  <a:lnTo>
                    <a:pt x="4102366" y="3125774"/>
                  </a:lnTo>
                  <a:lnTo>
                    <a:pt x="4202696" y="2994228"/>
                  </a:lnTo>
                  <a:lnTo>
                    <a:pt x="4291736" y="3103842"/>
                  </a:lnTo>
                  <a:lnTo>
                    <a:pt x="4290415" y="3103715"/>
                  </a:lnTo>
                  <a:lnTo>
                    <a:pt x="4293298" y="3106559"/>
                  </a:lnTo>
                  <a:lnTo>
                    <a:pt x="4293298" y="3095421"/>
                  </a:lnTo>
                  <a:lnTo>
                    <a:pt x="4211536" y="2994228"/>
                  </a:lnTo>
                  <a:lnTo>
                    <a:pt x="4211015" y="2993593"/>
                  </a:lnTo>
                  <a:lnTo>
                    <a:pt x="4219473" y="2994863"/>
                  </a:lnTo>
                  <a:lnTo>
                    <a:pt x="4351769" y="3052191"/>
                  </a:lnTo>
                  <a:lnTo>
                    <a:pt x="4351769" y="3044660"/>
                  </a:lnTo>
                  <a:lnTo>
                    <a:pt x="4246029" y="2998838"/>
                  </a:lnTo>
                  <a:lnTo>
                    <a:pt x="4384929" y="3019577"/>
                  </a:lnTo>
                  <a:lnTo>
                    <a:pt x="4384929" y="3012833"/>
                  </a:lnTo>
                  <a:lnTo>
                    <a:pt x="4220718" y="2987865"/>
                  </a:lnTo>
                  <a:lnTo>
                    <a:pt x="4220248" y="2987649"/>
                  </a:lnTo>
                  <a:lnTo>
                    <a:pt x="4220197" y="2987776"/>
                  </a:lnTo>
                  <a:lnTo>
                    <a:pt x="4210659" y="2986328"/>
                  </a:lnTo>
                  <a:lnTo>
                    <a:pt x="4317085" y="2910332"/>
                  </a:lnTo>
                  <a:lnTo>
                    <a:pt x="4405211" y="2999625"/>
                  </a:lnTo>
                  <a:lnTo>
                    <a:pt x="4405211" y="2990888"/>
                  </a:lnTo>
                  <a:lnTo>
                    <a:pt x="4322153" y="2906712"/>
                  </a:lnTo>
                  <a:lnTo>
                    <a:pt x="4970335" y="2443861"/>
                  </a:lnTo>
                  <a:lnTo>
                    <a:pt x="4970335" y="2434882"/>
                  </a:lnTo>
                  <a:lnTo>
                    <a:pt x="4317352" y="2901848"/>
                  </a:lnTo>
                  <a:lnTo>
                    <a:pt x="4312285" y="2896717"/>
                  </a:lnTo>
                  <a:lnTo>
                    <a:pt x="4312285" y="2905480"/>
                  </a:lnTo>
                  <a:lnTo>
                    <a:pt x="4203420" y="2983344"/>
                  </a:lnTo>
                  <a:lnTo>
                    <a:pt x="4196753" y="2973463"/>
                  </a:lnTo>
                  <a:lnTo>
                    <a:pt x="4196753" y="2986494"/>
                  </a:lnTo>
                  <a:lnTo>
                    <a:pt x="4185501" y="2989669"/>
                  </a:lnTo>
                  <a:lnTo>
                    <a:pt x="4185501" y="3005721"/>
                  </a:lnTo>
                  <a:lnTo>
                    <a:pt x="4093057" y="3126384"/>
                  </a:lnTo>
                  <a:lnTo>
                    <a:pt x="4087749" y="3126727"/>
                  </a:lnTo>
                  <a:lnTo>
                    <a:pt x="4087749" y="3133306"/>
                  </a:lnTo>
                  <a:lnTo>
                    <a:pt x="4060050" y="3169462"/>
                  </a:lnTo>
                  <a:lnTo>
                    <a:pt x="4052265" y="3172307"/>
                  </a:lnTo>
                  <a:lnTo>
                    <a:pt x="4052265" y="3179622"/>
                  </a:lnTo>
                  <a:lnTo>
                    <a:pt x="4021124" y="3220275"/>
                  </a:lnTo>
                  <a:lnTo>
                    <a:pt x="4015498" y="3221304"/>
                  </a:lnTo>
                  <a:lnTo>
                    <a:pt x="4015498" y="3227616"/>
                  </a:lnTo>
                  <a:lnTo>
                    <a:pt x="3906723" y="3369576"/>
                  </a:lnTo>
                  <a:lnTo>
                    <a:pt x="3902926" y="3364407"/>
                  </a:lnTo>
                  <a:lnTo>
                    <a:pt x="3902926" y="3374542"/>
                  </a:lnTo>
                  <a:lnTo>
                    <a:pt x="3867048" y="3421367"/>
                  </a:lnTo>
                  <a:lnTo>
                    <a:pt x="3867048" y="3423513"/>
                  </a:lnTo>
                  <a:lnTo>
                    <a:pt x="3866591" y="3423983"/>
                  </a:lnTo>
                  <a:lnTo>
                    <a:pt x="3861676" y="3404616"/>
                  </a:lnTo>
                  <a:lnTo>
                    <a:pt x="3861676" y="3433851"/>
                  </a:lnTo>
                  <a:lnTo>
                    <a:pt x="3576040" y="3872001"/>
                  </a:lnTo>
                  <a:lnTo>
                    <a:pt x="3779799" y="3362261"/>
                  </a:lnTo>
                  <a:lnTo>
                    <a:pt x="3861676" y="3433851"/>
                  </a:lnTo>
                  <a:lnTo>
                    <a:pt x="3861676" y="3404616"/>
                  </a:lnTo>
                  <a:lnTo>
                    <a:pt x="3861333" y="3403269"/>
                  </a:lnTo>
                  <a:lnTo>
                    <a:pt x="3861333" y="3426968"/>
                  </a:lnTo>
                  <a:lnTo>
                    <a:pt x="3781856" y="3357194"/>
                  </a:lnTo>
                  <a:lnTo>
                    <a:pt x="3821811" y="3268942"/>
                  </a:lnTo>
                  <a:lnTo>
                    <a:pt x="3861333" y="3426968"/>
                  </a:lnTo>
                  <a:lnTo>
                    <a:pt x="3861333" y="3403269"/>
                  </a:lnTo>
                  <a:lnTo>
                    <a:pt x="3828186" y="3272612"/>
                  </a:lnTo>
                  <a:lnTo>
                    <a:pt x="3902926" y="3374542"/>
                  </a:lnTo>
                  <a:lnTo>
                    <a:pt x="3902926" y="3364407"/>
                  </a:lnTo>
                  <a:lnTo>
                    <a:pt x="3830650" y="3265830"/>
                  </a:lnTo>
                  <a:lnTo>
                    <a:pt x="3827208" y="3261156"/>
                  </a:lnTo>
                  <a:lnTo>
                    <a:pt x="4015498" y="3227616"/>
                  </a:lnTo>
                  <a:lnTo>
                    <a:pt x="4015498" y="3221304"/>
                  </a:lnTo>
                  <a:lnTo>
                    <a:pt x="3856393" y="3250285"/>
                  </a:lnTo>
                  <a:lnTo>
                    <a:pt x="4052265" y="3179622"/>
                  </a:lnTo>
                  <a:lnTo>
                    <a:pt x="4052265" y="3172307"/>
                  </a:lnTo>
                  <a:lnTo>
                    <a:pt x="3842601" y="3248622"/>
                  </a:lnTo>
                  <a:lnTo>
                    <a:pt x="3997109" y="3139173"/>
                  </a:lnTo>
                  <a:lnTo>
                    <a:pt x="4087749" y="3133306"/>
                  </a:lnTo>
                  <a:lnTo>
                    <a:pt x="4087749" y="3126727"/>
                  </a:lnTo>
                  <a:lnTo>
                    <a:pt x="4007370" y="3131909"/>
                  </a:lnTo>
                  <a:lnTo>
                    <a:pt x="4185501" y="3005721"/>
                  </a:lnTo>
                  <a:lnTo>
                    <a:pt x="4185501" y="2989669"/>
                  </a:lnTo>
                  <a:lnTo>
                    <a:pt x="4183888" y="2990126"/>
                  </a:lnTo>
                  <a:lnTo>
                    <a:pt x="4183888" y="2997314"/>
                  </a:lnTo>
                  <a:lnTo>
                    <a:pt x="3994747" y="3132721"/>
                  </a:lnTo>
                  <a:lnTo>
                    <a:pt x="3984599" y="3133382"/>
                  </a:lnTo>
                  <a:lnTo>
                    <a:pt x="3984599" y="3139986"/>
                  </a:lnTo>
                  <a:lnTo>
                    <a:pt x="3824821" y="3254375"/>
                  </a:lnTo>
                  <a:lnTo>
                    <a:pt x="3824744" y="3252673"/>
                  </a:lnTo>
                  <a:lnTo>
                    <a:pt x="3819855" y="3150666"/>
                  </a:lnTo>
                  <a:lnTo>
                    <a:pt x="3984599" y="3139986"/>
                  </a:lnTo>
                  <a:lnTo>
                    <a:pt x="3984599" y="3133382"/>
                  </a:lnTo>
                  <a:lnTo>
                    <a:pt x="3819537" y="3144024"/>
                  </a:lnTo>
                  <a:lnTo>
                    <a:pt x="3818852" y="3129673"/>
                  </a:lnTo>
                  <a:lnTo>
                    <a:pt x="3818852" y="3252673"/>
                  </a:lnTo>
                  <a:lnTo>
                    <a:pt x="3816883" y="3251162"/>
                  </a:lnTo>
                  <a:lnTo>
                    <a:pt x="3816883" y="3261855"/>
                  </a:lnTo>
                  <a:lnTo>
                    <a:pt x="3776408" y="3352406"/>
                  </a:lnTo>
                  <a:lnTo>
                    <a:pt x="3774249" y="3350514"/>
                  </a:lnTo>
                  <a:lnTo>
                    <a:pt x="3774249" y="3357410"/>
                  </a:lnTo>
                  <a:lnTo>
                    <a:pt x="3567188" y="3875443"/>
                  </a:lnTo>
                  <a:lnTo>
                    <a:pt x="3595662" y="3201225"/>
                  </a:lnTo>
                  <a:lnTo>
                    <a:pt x="3774249" y="3357410"/>
                  </a:lnTo>
                  <a:lnTo>
                    <a:pt x="3774249" y="3350514"/>
                  </a:lnTo>
                  <a:lnTo>
                    <a:pt x="3595967" y="3193948"/>
                  </a:lnTo>
                  <a:lnTo>
                    <a:pt x="3597110" y="3166884"/>
                  </a:lnTo>
                  <a:lnTo>
                    <a:pt x="3816883" y="3261855"/>
                  </a:lnTo>
                  <a:lnTo>
                    <a:pt x="3816883" y="3251162"/>
                  </a:lnTo>
                  <a:lnTo>
                    <a:pt x="3802926" y="3240379"/>
                  </a:lnTo>
                  <a:lnTo>
                    <a:pt x="3802926" y="3248456"/>
                  </a:lnTo>
                  <a:lnTo>
                    <a:pt x="3607511" y="3165068"/>
                  </a:lnTo>
                  <a:lnTo>
                    <a:pt x="3606165" y="3164497"/>
                  </a:lnTo>
                  <a:lnTo>
                    <a:pt x="3664610" y="3160712"/>
                  </a:lnTo>
                  <a:lnTo>
                    <a:pt x="3687838" y="3159214"/>
                  </a:lnTo>
                  <a:lnTo>
                    <a:pt x="3802926" y="3248456"/>
                  </a:lnTo>
                  <a:lnTo>
                    <a:pt x="3802926" y="3240379"/>
                  </a:lnTo>
                  <a:lnTo>
                    <a:pt x="3697109" y="3158617"/>
                  </a:lnTo>
                  <a:lnTo>
                    <a:pt x="3813911" y="3151047"/>
                  </a:lnTo>
                  <a:lnTo>
                    <a:pt x="3818852" y="3252673"/>
                  </a:lnTo>
                  <a:lnTo>
                    <a:pt x="3818852" y="3129673"/>
                  </a:lnTo>
                  <a:lnTo>
                    <a:pt x="3817455" y="3100438"/>
                  </a:lnTo>
                  <a:lnTo>
                    <a:pt x="4183888" y="2997314"/>
                  </a:lnTo>
                  <a:lnTo>
                    <a:pt x="4183888" y="2990126"/>
                  </a:lnTo>
                  <a:lnTo>
                    <a:pt x="3817112" y="3093339"/>
                  </a:lnTo>
                  <a:lnTo>
                    <a:pt x="3813581" y="3019577"/>
                  </a:lnTo>
                  <a:lnTo>
                    <a:pt x="3813581" y="3144405"/>
                  </a:lnTo>
                  <a:lnTo>
                    <a:pt x="3689108" y="3152432"/>
                  </a:lnTo>
                  <a:lnTo>
                    <a:pt x="3679863" y="3145282"/>
                  </a:lnTo>
                  <a:lnTo>
                    <a:pt x="3679863" y="3153029"/>
                  </a:lnTo>
                  <a:lnTo>
                    <a:pt x="3616007" y="3157143"/>
                  </a:lnTo>
                  <a:lnTo>
                    <a:pt x="3666756" y="3142856"/>
                  </a:lnTo>
                  <a:lnTo>
                    <a:pt x="3679863" y="3153029"/>
                  </a:lnTo>
                  <a:lnTo>
                    <a:pt x="3679863" y="3145282"/>
                  </a:lnTo>
                  <a:lnTo>
                    <a:pt x="3674072" y="3140799"/>
                  </a:lnTo>
                  <a:lnTo>
                    <a:pt x="3811536" y="3102102"/>
                  </a:lnTo>
                  <a:lnTo>
                    <a:pt x="3813581" y="3144405"/>
                  </a:lnTo>
                  <a:lnTo>
                    <a:pt x="3813581" y="3019577"/>
                  </a:lnTo>
                  <a:lnTo>
                    <a:pt x="3811193" y="2969679"/>
                  </a:lnTo>
                  <a:lnTo>
                    <a:pt x="3811193" y="3095002"/>
                  </a:lnTo>
                  <a:lnTo>
                    <a:pt x="3667239" y="3135515"/>
                  </a:lnTo>
                  <a:lnTo>
                    <a:pt x="3659936" y="3129877"/>
                  </a:lnTo>
                  <a:lnTo>
                    <a:pt x="3659936" y="3137573"/>
                  </a:lnTo>
                  <a:lnTo>
                    <a:pt x="3599180" y="3154667"/>
                  </a:lnTo>
                  <a:lnTo>
                    <a:pt x="3611803" y="3100235"/>
                  </a:lnTo>
                  <a:lnTo>
                    <a:pt x="3659936" y="3137573"/>
                  </a:lnTo>
                  <a:lnTo>
                    <a:pt x="3659936" y="3129877"/>
                  </a:lnTo>
                  <a:lnTo>
                    <a:pt x="3613289" y="3093809"/>
                  </a:lnTo>
                  <a:lnTo>
                    <a:pt x="3776891" y="2387892"/>
                  </a:lnTo>
                  <a:lnTo>
                    <a:pt x="3811193" y="3095002"/>
                  </a:lnTo>
                  <a:lnTo>
                    <a:pt x="3811193" y="2969679"/>
                  </a:lnTo>
                  <a:lnTo>
                    <a:pt x="3782453" y="2369147"/>
                  </a:lnTo>
                  <a:lnTo>
                    <a:pt x="4196753" y="2986494"/>
                  </a:lnTo>
                  <a:lnTo>
                    <a:pt x="4196753" y="2973463"/>
                  </a:lnTo>
                  <a:lnTo>
                    <a:pt x="3800589" y="2387155"/>
                  </a:lnTo>
                  <a:lnTo>
                    <a:pt x="4312285" y="2905480"/>
                  </a:lnTo>
                  <a:lnTo>
                    <a:pt x="4312285" y="2896717"/>
                  </a:lnTo>
                  <a:lnTo>
                    <a:pt x="3781983" y="2359444"/>
                  </a:lnTo>
                  <a:lnTo>
                    <a:pt x="3781653" y="2352497"/>
                  </a:lnTo>
                  <a:lnTo>
                    <a:pt x="3781628" y="2350211"/>
                  </a:lnTo>
                  <a:lnTo>
                    <a:pt x="3784257" y="2348065"/>
                  </a:lnTo>
                  <a:lnTo>
                    <a:pt x="4386961" y="1855279"/>
                  </a:lnTo>
                  <a:lnTo>
                    <a:pt x="5010861" y="2404008"/>
                  </a:lnTo>
                  <a:lnTo>
                    <a:pt x="5010861" y="2394077"/>
                  </a:lnTo>
                  <a:lnTo>
                    <a:pt x="4396981" y="1855279"/>
                  </a:lnTo>
                  <a:lnTo>
                    <a:pt x="4395762" y="1854225"/>
                  </a:lnTo>
                  <a:lnTo>
                    <a:pt x="4475467" y="1848700"/>
                  </a:lnTo>
                  <a:lnTo>
                    <a:pt x="5163782" y="1801088"/>
                  </a:lnTo>
                  <a:lnTo>
                    <a:pt x="5163782" y="1781898"/>
                  </a:lnTo>
                  <a:lnTo>
                    <a:pt x="5163451" y="1781175"/>
                  </a:lnTo>
                  <a:lnTo>
                    <a:pt x="5163451" y="1793925"/>
                  </a:lnTo>
                  <a:lnTo>
                    <a:pt x="4393539" y="1848700"/>
                  </a:lnTo>
                  <a:lnTo>
                    <a:pt x="4864024" y="1133106"/>
                  </a:lnTo>
                  <a:lnTo>
                    <a:pt x="5163451" y="1793925"/>
                  </a:lnTo>
                  <a:lnTo>
                    <a:pt x="5163451" y="1781175"/>
                  </a:lnTo>
                  <a:lnTo>
                    <a:pt x="4865103" y="1119289"/>
                  </a:lnTo>
                  <a:lnTo>
                    <a:pt x="4860747" y="1123645"/>
                  </a:lnTo>
                  <a:lnTo>
                    <a:pt x="4385195" y="1847926"/>
                  </a:lnTo>
                  <a:lnTo>
                    <a:pt x="3778478" y="2345182"/>
                  </a:lnTo>
                  <a:lnTo>
                    <a:pt x="3775519" y="2342400"/>
                  </a:lnTo>
                  <a:lnTo>
                    <a:pt x="3775519" y="2359698"/>
                  </a:lnTo>
                  <a:lnTo>
                    <a:pt x="3607600" y="3089402"/>
                  </a:lnTo>
                  <a:lnTo>
                    <a:pt x="3606127" y="3088271"/>
                  </a:lnTo>
                  <a:lnTo>
                    <a:pt x="3606127" y="3095828"/>
                  </a:lnTo>
                  <a:lnTo>
                    <a:pt x="3594303" y="3147187"/>
                  </a:lnTo>
                  <a:lnTo>
                    <a:pt x="3592728" y="3145828"/>
                  </a:lnTo>
                  <a:lnTo>
                    <a:pt x="3592728" y="3153981"/>
                  </a:lnTo>
                  <a:lnTo>
                    <a:pt x="3592106" y="3156648"/>
                  </a:lnTo>
                  <a:lnTo>
                    <a:pt x="3590633" y="3157067"/>
                  </a:lnTo>
                  <a:lnTo>
                    <a:pt x="3590633" y="3164281"/>
                  </a:lnTo>
                  <a:lnTo>
                    <a:pt x="3589604" y="3188360"/>
                  </a:lnTo>
                  <a:lnTo>
                    <a:pt x="3573107" y="3173882"/>
                  </a:lnTo>
                  <a:lnTo>
                    <a:pt x="3575380" y="3171647"/>
                  </a:lnTo>
                  <a:lnTo>
                    <a:pt x="3572967" y="3169247"/>
                  </a:lnTo>
                  <a:lnTo>
                    <a:pt x="3590633" y="3164281"/>
                  </a:lnTo>
                  <a:lnTo>
                    <a:pt x="3590633" y="3157067"/>
                  </a:lnTo>
                  <a:lnTo>
                    <a:pt x="3567341" y="3163633"/>
                  </a:lnTo>
                  <a:lnTo>
                    <a:pt x="3537318" y="3133661"/>
                  </a:lnTo>
                  <a:lnTo>
                    <a:pt x="3537318" y="3142462"/>
                  </a:lnTo>
                  <a:lnTo>
                    <a:pt x="3256330" y="2895689"/>
                  </a:lnTo>
                  <a:lnTo>
                    <a:pt x="3246310" y="2886900"/>
                  </a:lnTo>
                  <a:lnTo>
                    <a:pt x="3245993" y="2887218"/>
                  </a:lnTo>
                  <a:lnTo>
                    <a:pt x="3242526" y="2884627"/>
                  </a:lnTo>
                  <a:lnTo>
                    <a:pt x="3242526" y="2890685"/>
                  </a:lnTo>
                  <a:lnTo>
                    <a:pt x="3241446" y="2891764"/>
                  </a:lnTo>
                  <a:lnTo>
                    <a:pt x="3229241" y="2898394"/>
                  </a:lnTo>
                  <a:lnTo>
                    <a:pt x="3229241" y="2903944"/>
                  </a:lnTo>
                  <a:lnTo>
                    <a:pt x="2491816" y="3640404"/>
                  </a:lnTo>
                  <a:lnTo>
                    <a:pt x="2491816" y="3305238"/>
                  </a:lnTo>
                  <a:lnTo>
                    <a:pt x="2491943" y="3304819"/>
                  </a:lnTo>
                  <a:lnTo>
                    <a:pt x="2493581" y="3303092"/>
                  </a:lnTo>
                  <a:lnTo>
                    <a:pt x="3229241" y="2903944"/>
                  </a:lnTo>
                  <a:lnTo>
                    <a:pt x="3229241" y="2898394"/>
                  </a:lnTo>
                  <a:lnTo>
                    <a:pt x="2504389" y="3291649"/>
                  </a:lnTo>
                  <a:lnTo>
                    <a:pt x="3031413" y="2733573"/>
                  </a:lnTo>
                  <a:lnTo>
                    <a:pt x="3207791" y="2864853"/>
                  </a:lnTo>
                  <a:lnTo>
                    <a:pt x="3208528" y="2865831"/>
                  </a:lnTo>
                  <a:lnTo>
                    <a:pt x="3211233" y="2871597"/>
                  </a:lnTo>
                  <a:lnTo>
                    <a:pt x="3215106" y="2870289"/>
                  </a:lnTo>
                  <a:lnTo>
                    <a:pt x="3242526" y="2890685"/>
                  </a:lnTo>
                  <a:lnTo>
                    <a:pt x="3242526" y="2884627"/>
                  </a:lnTo>
                  <a:lnTo>
                    <a:pt x="3223399" y="2870314"/>
                  </a:lnTo>
                  <a:lnTo>
                    <a:pt x="3268256" y="2873743"/>
                  </a:lnTo>
                  <a:lnTo>
                    <a:pt x="3537318" y="3142462"/>
                  </a:lnTo>
                  <a:lnTo>
                    <a:pt x="3537318" y="3133661"/>
                  </a:lnTo>
                  <a:lnTo>
                    <a:pt x="3333077" y="2929699"/>
                  </a:lnTo>
                  <a:lnTo>
                    <a:pt x="3592728" y="3153981"/>
                  </a:lnTo>
                  <a:lnTo>
                    <a:pt x="3592728" y="3145828"/>
                  </a:lnTo>
                  <a:lnTo>
                    <a:pt x="3270453" y="2867152"/>
                  </a:lnTo>
                  <a:lnTo>
                    <a:pt x="3260902" y="2857639"/>
                  </a:lnTo>
                  <a:lnTo>
                    <a:pt x="3260902" y="2866402"/>
                  </a:lnTo>
                  <a:lnTo>
                    <a:pt x="3215589" y="2862796"/>
                  </a:lnTo>
                  <a:lnTo>
                    <a:pt x="3213214" y="2859722"/>
                  </a:lnTo>
                  <a:lnTo>
                    <a:pt x="3196894" y="2825356"/>
                  </a:lnTo>
                  <a:lnTo>
                    <a:pt x="3196894" y="2850451"/>
                  </a:lnTo>
                  <a:lnTo>
                    <a:pt x="3040837" y="2733573"/>
                  </a:lnTo>
                  <a:lnTo>
                    <a:pt x="3036087" y="2730017"/>
                  </a:lnTo>
                  <a:lnTo>
                    <a:pt x="3046107" y="2724848"/>
                  </a:lnTo>
                  <a:lnTo>
                    <a:pt x="3086125" y="2704223"/>
                  </a:lnTo>
                  <a:lnTo>
                    <a:pt x="3196894" y="2850451"/>
                  </a:lnTo>
                  <a:lnTo>
                    <a:pt x="3196894" y="2825356"/>
                  </a:lnTo>
                  <a:lnTo>
                    <a:pt x="3193859" y="2818955"/>
                  </a:lnTo>
                  <a:lnTo>
                    <a:pt x="3193859" y="2834487"/>
                  </a:lnTo>
                  <a:lnTo>
                    <a:pt x="3091700" y="2701353"/>
                  </a:lnTo>
                  <a:lnTo>
                    <a:pt x="3094304" y="2700007"/>
                  </a:lnTo>
                  <a:lnTo>
                    <a:pt x="3163062" y="2768676"/>
                  </a:lnTo>
                  <a:lnTo>
                    <a:pt x="3193859" y="2834487"/>
                  </a:lnTo>
                  <a:lnTo>
                    <a:pt x="3193859" y="2818955"/>
                  </a:lnTo>
                  <a:lnTo>
                    <a:pt x="3176244" y="2781846"/>
                  </a:lnTo>
                  <a:lnTo>
                    <a:pt x="3260902" y="2866402"/>
                  </a:lnTo>
                  <a:lnTo>
                    <a:pt x="3260902" y="2857639"/>
                  </a:lnTo>
                  <a:lnTo>
                    <a:pt x="3168332" y="2765183"/>
                  </a:lnTo>
                  <a:lnTo>
                    <a:pt x="3155365" y="2737891"/>
                  </a:lnTo>
                  <a:lnTo>
                    <a:pt x="3155365" y="2752242"/>
                  </a:lnTo>
                  <a:lnTo>
                    <a:pt x="3099371" y="2696324"/>
                  </a:lnTo>
                  <a:lnTo>
                    <a:pt x="3116910" y="2670073"/>
                  </a:lnTo>
                  <a:lnTo>
                    <a:pt x="3155365" y="2752242"/>
                  </a:lnTo>
                  <a:lnTo>
                    <a:pt x="3155365" y="2737891"/>
                  </a:lnTo>
                  <a:lnTo>
                    <a:pt x="3127641" y="2679522"/>
                  </a:lnTo>
                  <a:lnTo>
                    <a:pt x="3285896" y="2847429"/>
                  </a:lnTo>
                  <a:lnTo>
                    <a:pt x="3286302" y="2847848"/>
                  </a:lnTo>
                  <a:lnTo>
                    <a:pt x="3287992" y="2849638"/>
                  </a:lnTo>
                  <a:lnTo>
                    <a:pt x="3288258" y="2849372"/>
                  </a:lnTo>
                  <a:lnTo>
                    <a:pt x="3606127" y="3095828"/>
                  </a:lnTo>
                  <a:lnTo>
                    <a:pt x="3606127" y="3088271"/>
                  </a:lnTo>
                  <a:lnTo>
                    <a:pt x="3294583" y="2847492"/>
                  </a:lnTo>
                  <a:lnTo>
                    <a:pt x="3775468" y="2358669"/>
                  </a:lnTo>
                  <a:lnTo>
                    <a:pt x="3775519" y="2359698"/>
                  </a:lnTo>
                  <a:lnTo>
                    <a:pt x="3775519" y="2342400"/>
                  </a:lnTo>
                  <a:lnTo>
                    <a:pt x="3774910" y="2341829"/>
                  </a:lnTo>
                  <a:lnTo>
                    <a:pt x="3774910" y="2350363"/>
                  </a:lnTo>
                  <a:lnTo>
                    <a:pt x="3767112" y="2358288"/>
                  </a:lnTo>
                  <a:lnTo>
                    <a:pt x="3766147" y="2356853"/>
                  </a:lnTo>
                  <a:lnTo>
                    <a:pt x="3754793" y="2362187"/>
                  </a:lnTo>
                  <a:lnTo>
                    <a:pt x="3754793" y="2370810"/>
                  </a:lnTo>
                  <a:lnTo>
                    <a:pt x="3290227" y="2843034"/>
                  </a:lnTo>
                  <a:lnTo>
                    <a:pt x="3123501" y="2665717"/>
                  </a:lnTo>
                  <a:lnTo>
                    <a:pt x="3754793" y="2370810"/>
                  </a:lnTo>
                  <a:lnTo>
                    <a:pt x="3754793" y="2362187"/>
                  </a:lnTo>
                  <a:lnTo>
                    <a:pt x="3118701" y="2660612"/>
                  </a:lnTo>
                  <a:lnTo>
                    <a:pt x="3118485" y="2660256"/>
                  </a:lnTo>
                  <a:lnTo>
                    <a:pt x="3116910" y="2656916"/>
                  </a:lnTo>
                  <a:lnTo>
                    <a:pt x="3116630" y="2657335"/>
                  </a:lnTo>
                  <a:lnTo>
                    <a:pt x="3112909" y="2651468"/>
                  </a:lnTo>
                  <a:lnTo>
                    <a:pt x="3112909" y="2662923"/>
                  </a:lnTo>
                  <a:lnTo>
                    <a:pt x="3090672" y="2696273"/>
                  </a:lnTo>
                  <a:lnTo>
                    <a:pt x="3088576" y="2697276"/>
                  </a:lnTo>
                  <a:lnTo>
                    <a:pt x="3086938" y="2695156"/>
                  </a:lnTo>
                  <a:lnTo>
                    <a:pt x="3088411" y="2694178"/>
                  </a:lnTo>
                  <a:lnTo>
                    <a:pt x="3082937" y="2683662"/>
                  </a:lnTo>
                  <a:lnTo>
                    <a:pt x="3082937" y="2699994"/>
                  </a:lnTo>
                  <a:lnTo>
                    <a:pt x="3031413" y="2724848"/>
                  </a:lnTo>
                  <a:lnTo>
                    <a:pt x="3024428" y="2719540"/>
                  </a:lnTo>
                  <a:lnTo>
                    <a:pt x="3024428" y="2729890"/>
                  </a:lnTo>
                  <a:lnTo>
                    <a:pt x="2497328" y="3288322"/>
                  </a:lnTo>
                  <a:lnTo>
                    <a:pt x="2749156" y="2516797"/>
                  </a:lnTo>
                  <a:lnTo>
                    <a:pt x="3024428" y="2729890"/>
                  </a:lnTo>
                  <a:lnTo>
                    <a:pt x="3024428" y="2719540"/>
                  </a:lnTo>
                  <a:lnTo>
                    <a:pt x="2783484" y="2536418"/>
                  </a:lnTo>
                  <a:lnTo>
                    <a:pt x="3081820" y="2698534"/>
                  </a:lnTo>
                  <a:lnTo>
                    <a:pt x="3082937" y="2699994"/>
                  </a:lnTo>
                  <a:lnTo>
                    <a:pt x="3082937" y="2683662"/>
                  </a:lnTo>
                  <a:lnTo>
                    <a:pt x="3076905" y="2672080"/>
                  </a:lnTo>
                  <a:lnTo>
                    <a:pt x="3076905" y="2689098"/>
                  </a:lnTo>
                  <a:lnTo>
                    <a:pt x="2798483" y="2536418"/>
                  </a:lnTo>
                  <a:lnTo>
                    <a:pt x="2751963" y="2510929"/>
                  </a:lnTo>
                  <a:lnTo>
                    <a:pt x="2849080" y="2250948"/>
                  </a:lnTo>
                  <a:lnTo>
                    <a:pt x="3076905" y="2689098"/>
                  </a:lnTo>
                  <a:lnTo>
                    <a:pt x="3076905" y="2672080"/>
                  </a:lnTo>
                  <a:lnTo>
                    <a:pt x="2886608" y="2306447"/>
                  </a:lnTo>
                  <a:lnTo>
                    <a:pt x="3112909" y="2662923"/>
                  </a:lnTo>
                  <a:lnTo>
                    <a:pt x="3112909" y="2651468"/>
                  </a:lnTo>
                  <a:lnTo>
                    <a:pt x="2852890" y="2240762"/>
                  </a:lnTo>
                  <a:lnTo>
                    <a:pt x="2860256" y="2221052"/>
                  </a:lnTo>
                  <a:lnTo>
                    <a:pt x="3050171" y="1671002"/>
                  </a:lnTo>
                  <a:lnTo>
                    <a:pt x="3051098" y="1671281"/>
                  </a:lnTo>
                  <a:lnTo>
                    <a:pt x="3052292" y="1667738"/>
                  </a:lnTo>
                  <a:lnTo>
                    <a:pt x="3774910" y="2350363"/>
                  </a:lnTo>
                  <a:lnTo>
                    <a:pt x="3774910" y="2341829"/>
                  </a:lnTo>
                  <a:lnTo>
                    <a:pt x="3053321" y="1662480"/>
                  </a:lnTo>
                  <a:lnTo>
                    <a:pt x="3291636" y="1136802"/>
                  </a:lnTo>
                  <a:lnTo>
                    <a:pt x="3305543" y="1106131"/>
                  </a:lnTo>
                  <a:lnTo>
                    <a:pt x="3298952" y="1101763"/>
                  </a:lnTo>
                  <a:lnTo>
                    <a:pt x="3283623" y="1124546"/>
                  </a:lnTo>
                  <a:lnTo>
                    <a:pt x="3283623" y="1136802"/>
                  </a:lnTo>
                  <a:lnTo>
                    <a:pt x="3052051" y="1650682"/>
                  </a:lnTo>
                  <a:lnTo>
                    <a:pt x="3044456" y="1658264"/>
                  </a:lnTo>
                  <a:lnTo>
                    <a:pt x="3044456" y="1669211"/>
                  </a:lnTo>
                  <a:lnTo>
                    <a:pt x="2856077" y="2212124"/>
                  </a:lnTo>
                  <a:lnTo>
                    <a:pt x="2853232" y="2207552"/>
                  </a:lnTo>
                  <a:lnTo>
                    <a:pt x="2853232" y="2220226"/>
                  </a:lnTo>
                  <a:lnTo>
                    <a:pt x="2749867" y="2500363"/>
                  </a:lnTo>
                  <a:lnTo>
                    <a:pt x="2743949" y="2404922"/>
                  </a:lnTo>
                  <a:lnTo>
                    <a:pt x="2743949" y="2511209"/>
                  </a:lnTo>
                  <a:lnTo>
                    <a:pt x="2742031" y="2512072"/>
                  </a:lnTo>
                  <a:lnTo>
                    <a:pt x="2742031" y="2518422"/>
                  </a:lnTo>
                  <a:lnTo>
                    <a:pt x="2491803" y="3282950"/>
                  </a:lnTo>
                  <a:lnTo>
                    <a:pt x="2491803" y="3640404"/>
                  </a:lnTo>
                  <a:lnTo>
                    <a:pt x="2489657" y="3642550"/>
                  </a:lnTo>
                  <a:lnTo>
                    <a:pt x="2487371" y="3642550"/>
                  </a:lnTo>
                  <a:lnTo>
                    <a:pt x="2485225" y="3642550"/>
                  </a:lnTo>
                  <a:lnTo>
                    <a:pt x="2485225" y="3640404"/>
                  </a:lnTo>
                  <a:lnTo>
                    <a:pt x="2487371" y="3640404"/>
                  </a:lnTo>
                  <a:lnTo>
                    <a:pt x="2488933" y="3640404"/>
                  </a:lnTo>
                  <a:lnTo>
                    <a:pt x="2489593" y="3642550"/>
                  </a:lnTo>
                  <a:lnTo>
                    <a:pt x="2488946" y="3640404"/>
                  </a:lnTo>
                  <a:lnTo>
                    <a:pt x="2489593" y="3640404"/>
                  </a:lnTo>
                  <a:lnTo>
                    <a:pt x="2491803" y="3640404"/>
                  </a:lnTo>
                  <a:lnTo>
                    <a:pt x="2491803" y="3282950"/>
                  </a:lnTo>
                  <a:lnTo>
                    <a:pt x="2488247" y="3293808"/>
                  </a:lnTo>
                  <a:lnTo>
                    <a:pt x="2485225" y="3287674"/>
                  </a:lnTo>
                  <a:lnTo>
                    <a:pt x="2485225" y="3308756"/>
                  </a:lnTo>
                  <a:lnTo>
                    <a:pt x="2485225" y="3628136"/>
                  </a:lnTo>
                  <a:lnTo>
                    <a:pt x="2482151" y="3618001"/>
                  </a:lnTo>
                  <a:lnTo>
                    <a:pt x="2482151" y="3641991"/>
                  </a:lnTo>
                  <a:lnTo>
                    <a:pt x="2480805" y="3641090"/>
                  </a:lnTo>
                  <a:lnTo>
                    <a:pt x="2480805" y="3651720"/>
                  </a:lnTo>
                  <a:lnTo>
                    <a:pt x="1919490" y="4254678"/>
                  </a:lnTo>
                  <a:lnTo>
                    <a:pt x="2143201" y="3556851"/>
                  </a:lnTo>
                  <a:lnTo>
                    <a:pt x="2480805" y="3651720"/>
                  </a:lnTo>
                  <a:lnTo>
                    <a:pt x="2480805" y="3641090"/>
                  </a:lnTo>
                  <a:lnTo>
                    <a:pt x="2472626" y="3635578"/>
                  </a:lnTo>
                  <a:lnTo>
                    <a:pt x="2472626" y="3642855"/>
                  </a:lnTo>
                  <a:lnTo>
                    <a:pt x="2147405" y="3551821"/>
                  </a:lnTo>
                  <a:lnTo>
                    <a:pt x="2239327" y="3485680"/>
                  </a:lnTo>
                  <a:lnTo>
                    <a:pt x="2472626" y="3642855"/>
                  </a:lnTo>
                  <a:lnTo>
                    <a:pt x="2472626" y="3635578"/>
                  </a:lnTo>
                  <a:lnTo>
                    <a:pt x="2244521" y="3481946"/>
                  </a:lnTo>
                  <a:lnTo>
                    <a:pt x="2400058" y="3370034"/>
                  </a:lnTo>
                  <a:lnTo>
                    <a:pt x="2482151" y="3641991"/>
                  </a:lnTo>
                  <a:lnTo>
                    <a:pt x="2482151" y="3618001"/>
                  </a:lnTo>
                  <a:lnTo>
                    <a:pt x="2405773" y="3365919"/>
                  </a:lnTo>
                  <a:lnTo>
                    <a:pt x="2485225" y="3308756"/>
                  </a:lnTo>
                  <a:lnTo>
                    <a:pt x="2485225" y="3287674"/>
                  </a:lnTo>
                  <a:lnTo>
                    <a:pt x="2481542" y="3280206"/>
                  </a:lnTo>
                  <a:lnTo>
                    <a:pt x="2481542" y="3297872"/>
                  </a:lnTo>
                  <a:lnTo>
                    <a:pt x="2476385" y="3296818"/>
                  </a:lnTo>
                  <a:lnTo>
                    <a:pt x="2476385" y="3304324"/>
                  </a:lnTo>
                  <a:lnTo>
                    <a:pt x="2473934" y="3305098"/>
                  </a:lnTo>
                  <a:lnTo>
                    <a:pt x="2473934" y="3310204"/>
                  </a:lnTo>
                  <a:lnTo>
                    <a:pt x="2404072" y="3360293"/>
                  </a:lnTo>
                  <a:lnTo>
                    <a:pt x="2398344" y="3341408"/>
                  </a:lnTo>
                  <a:lnTo>
                    <a:pt x="2398344" y="3364395"/>
                  </a:lnTo>
                  <a:lnTo>
                    <a:pt x="2239289" y="3478415"/>
                  </a:lnTo>
                  <a:lnTo>
                    <a:pt x="2234082" y="3474910"/>
                  </a:lnTo>
                  <a:lnTo>
                    <a:pt x="2234082" y="3482149"/>
                  </a:lnTo>
                  <a:lnTo>
                    <a:pt x="2143379" y="3547173"/>
                  </a:lnTo>
                  <a:lnTo>
                    <a:pt x="2154631" y="3428606"/>
                  </a:lnTo>
                  <a:lnTo>
                    <a:pt x="2234082" y="3482149"/>
                  </a:lnTo>
                  <a:lnTo>
                    <a:pt x="2234082" y="3474910"/>
                  </a:lnTo>
                  <a:lnTo>
                    <a:pt x="2155266" y="3421811"/>
                  </a:lnTo>
                  <a:lnTo>
                    <a:pt x="2156307" y="3410813"/>
                  </a:lnTo>
                  <a:lnTo>
                    <a:pt x="2390000" y="3336785"/>
                  </a:lnTo>
                  <a:lnTo>
                    <a:pt x="2398344" y="3364395"/>
                  </a:lnTo>
                  <a:lnTo>
                    <a:pt x="2398344" y="3341408"/>
                  </a:lnTo>
                  <a:lnTo>
                    <a:pt x="2396337" y="3334778"/>
                  </a:lnTo>
                  <a:lnTo>
                    <a:pt x="2473934" y="3310204"/>
                  </a:lnTo>
                  <a:lnTo>
                    <a:pt x="2473934" y="3305098"/>
                  </a:lnTo>
                  <a:lnTo>
                    <a:pt x="2394864" y="3329940"/>
                  </a:lnTo>
                  <a:lnTo>
                    <a:pt x="2388539" y="3309061"/>
                  </a:lnTo>
                  <a:lnTo>
                    <a:pt x="2388539" y="3331921"/>
                  </a:lnTo>
                  <a:lnTo>
                    <a:pt x="2156879" y="3404705"/>
                  </a:lnTo>
                  <a:lnTo>
                    <a:pt x="2172347" y="3241598"/>
                  </a:lnTo>
                  <a:lnTo>
                    <a:pt x="2373833" y="3283166"/>
                  </a:lnTo>
                  <a:lnTo>
                    <a:pt x="2388539" y="3331921"/>
                  </a:lnTo>
                  <a:lnTo>
                    <a:pt x="2388539" y="3309061"/>
                  </a:lnTo>
                  <a:lnTo>
                    <a:pt x="2381161" y="3284677"/>
                  </a:lnTo>
                  <a:lnTo>
                    <a:pt x="2476385" y="3304324"/>
                  </a:lnTo>
                  <a:lnTo>
                    <a:pt x="2476385" y="3296818"/>
                  </a:lnTo>
                  <a:lnTo>
                    <a:pt x="2378748" y="3276739"/>
                  </a:lnTo>
                  <a:lnTo>
                    <a:pt x="2371433" y="3252597"/>
                  </a:lnTo>
                  <a:lnTo>
                    <a:pt x="2371433" y="3275241"/>
                  </a:lnTo>
                  <a:lnTo>
                    <a:pt x="2173020" y="3234448"/>
                  </a:lnTo>
                  <a:lnTo>
                    <a:pt x="2217509" y="2765260"/>
                  </a:lnTo>
                  <a:lnTo>
                    <a:pt x="2371433" y="3275241"/>
                  </a:lnTo>
                  <a:lnTo>
                    <a:pt x="2371433" y="3252597"/>
                  </a:lnTo>
                  <a:lnTo>
                    <a:pt x="2231301" y="2790050"/>
                  </a:lnTo>
                  <a:lnTo>
                    <a:pt x="2481542" y="3297872"/>
                  </a:lnTo>
                  <a:lnTo>
                    <a:pt x="2481542" y="3280206"/>
                  </a:lnTo>
                  <a:lnTo>
                    <a:pt x="2225040" y="2759545"/>
                  </a:lnTo>
                  <a:lnTo>
                    <a:pt x="2221979" y="2753309"/>
                  </a:lnTo>
                  <a:lnTo>
                    <a:pt x="2742031" y="2518422"/>
                  </a:lnTo>
                  <a:lnTo>
                    <a:pt x="2742031" y="2512072"/>
                  </a:lnTo>
                  <a:lnTo>
                    <a:pt x="2227592" y="2741485"/>
                  </a:lnTo>
                  <a:lnTo>
                    <a:pt x="2713304" y="2002015"/>
                  </a:lnTo>
                  <a:lnTo>
                    <a:pt x="2743949" y="2511209"/>
                  </a:lnTo>
                  <a:lnTo>
                    <a:pt x="2743949" y="2404922"/>
                  </a:lnTo>
                  <a:lnTo>
                    <a:pt x="2719082" y="2003882"/>
                  </a:lnTo>
                  <a:lnTo>
                    <a:pt x="2853232" y="2220226"/>
                  </a:lnTo>
                  <a:lnTo>
                    <a:pt x="2853232" y="2207552"/>
                  </a:lnTo>
                  <a:lnTo>
                    <a:pt x="2719895" y="1993226"/>
                  </a:lnTo>
                  <a:lnTo>
                    <a:pt x="3044380" y="1669186"/>
                  </a:lnTo>
                  <a:lnTo>
                    <a:pt x="3044456" y="1658264"/>
                  </a:lnTo>
                  <a:lnTo>
                    <a:pt x="3041650" y="1661058"/>
                  </a:lnTo>
                  <a:lnTo>
                    <a:pt x="3036112" y="1659331"/>
                  </a:lnTo>
                  <a:lnTo>
                    <a:pt x="3036112" y="1666595"/>
                  </a:lnTo>
                  <a:lnTo>
                    <a:pt x="2733027" y="1969249"/>
                  </a:lnTo>
                  <a:lnTo>
                    <a:pt x="2944228" y="1637804"/>
                  </a:lnTo>
                  <a:lnTo>
                    <a:pt x="3036112" y="1666595"/>
                  </a:lnTo>
                  <a:lnTo>
                    <a:pt x="3036112" y="1659331"/>
                  </a:lnTo>
                  <a:lnTo>
                    <a:pt x="2948051" y="1631810"/>
                  </a:lnTo>
                  <a:lnTo>
                    <a:pt x="3283623" y="1136802"/>
                  </a:lnTo>
                  <a:lnTo>
                    <a:pt x="3283623" y="1124546"/>
                  </a:lnTo>
                  <a:lnTo>
                    <a:pt x="2943098" y="1630527"/>
                  </a:lnTo>
                  <a:lnTo>
                    <a:pt x="2939250" y="1629524"/>
                  </a:lnTo>
                  <a:lnTo>
                    <a:pt x="2939250" y="1636242"/>
                  </a:lnTo>
                  <a:lnTo>
                    <a:pt x="2717838" y="1983955"/>
                  </a:lnTo>
                  <a:lnTo>
                    <a:pt x="2717749" y="1982279"/>
                  </a:lnTo>
                  <a:lnTo>
                    <a:pt x="2714790" y="1986762"/>
                  </a:lnTo>
                  <a:lnTo>
                    <a:pt x="2375509" y="1489430"/>
                  </a:lnTo>
                  <a:lnTo>
                    <a:pt x="2939250" y="1636242"/>
                  </a:lnTo>
                  <a:lnTo>
                    <a:pt x="2939250" y="1629524"/>
                  </a:lnTo>
                  <a:lnTo>
                    <a:pt x="2402141" y="1489430"/>
                  </a:lnTo>
                  <a:lnTo>
                    <a:pt x="2371445" y="1481429"/>
                  </a:lnTo>
                  <a:lnTo>
                    <a:pt x="2371140" y="1480705"/>
                  </a:lnTo>
                  <a:lnTo>
                    <a:pt x="2351151" y="1441615"/>
                  </a:lnTo>
                  <a:lnTo>
                    <a:pt x="2351151" y="1458760"/>
                  </a:lnTo>
                  <a:lnTo>
                    <a:pt x="2341194" y="1447838"/>
                  </a:lnTo>
                  <a:lnTo>
                    <a:pt x="2341194" y="1456982"/>
                  </a:lnTo>
                  <a:lnTo>
                    <a:pt x="1585925" y="858634"/>
                  </a:lnTo>
                  <a:lnTo>
                    <a:pt x="1800733" y="863688"/>
                  </a:lnTo>
                  <a:lnTo>
                    <a:pt x="2341194" y="1456982"/>
                  </a:lnTo>
                  <a:lnTo>
                    <a:pt x="2341194" y="1447838"/>
                  </a:lnTo>
                  <a:lnTo>
                    <a:pt x="1809432" y="863892"/>
                  </a:lnTo>
                  <a:lnTo>
                    <a:pt x="2050897" y="869569"/>
                  </a:lnTo>
                  <a:lnTo>
                    <a:pt x="2351151" y="1458760"/>
                  </a:lnTo>
                  <a:lnTo>
                    <a:pt x="2351151" y="1441615"/>
                  </a:lnTo>
                  <a:lnTo>
                    <a:pt x="2055266" y="862990"/>
                  </a:lnTo>
                  <a:lnTo>
                    <a:pt x="2043404" y="857186"/>
                  </a:lnTo>
                  <a:lnTo>
                    <a:pt x="2043404" y="862736"/>
                  </a:lnTo>
                  <a:lnTo>
                    <a:pt x="1860283" y="858634"/>
                  </a:lnTo>
                  <a:lnTo>
                    <a:pt x="1803488" y="857364"/>
                  </a:lnTo>
                  <a:lnTo>
                    <a:pt x="1794802" y="847826"/>
                  </a:lnTo>
                  <a:lnTo>
                    <a:pt x="1794802" y="857173"/>
                  </a:lnTo>
                  <a:lnTo>
                    <a:pt x="1589760" y="852589"/>
                  </a:lnTo>
                  <a:lnTo>
                    <a:pt x="1590294" y="852055"/>
                  </a:lnTo>
                  <a:lnTo>
                    <a:pt x="1589062" y="849845"/>
                  </a:lnTo>
                  <a:lnTo>
                    <a:pt x="1611350" y="655802"/>
                  </a:lnTo>
                  <a:lnTo>
                    <a:pt x="1794802" y="857173"/>
                  </a:lnTo>
                  <a:lnTo>
                    <a:pt x="1794802" y="847826"/>
                  </a:lnTo>
                  <a:lnTo>
                    <a:pt x="1623161" y="659333"/>
                  </a:lnTo>
                  <a:lnTo>
                    <a:pt x="1986584" y="835240"/>
                  </a:lnTo>
                  <a:lnTo>
                    <a:pt x="1991677" y="838898"/>
                  </a:lnTo>
                  <a:lnTo>
                    <a:pt x="1992274" y="837996"/>
                  </a:lnTo>
                  <a:lnTo>
                    <a:pt x="2043404" y="862736"/>
                  </a:lnTo>
                  <a:lnTo>
                    <a:pt x="2043404" y="857186"/>
                  </a:lnTo>
                  <a:lnTo>
                    <a:pt x="1995220" y="833602"/>
                  </a:lnTo>
                  <a:lnTo>
                    <a:pt x="1996046" y="832383"/>
                  </a:lnTo>
                  <a:lnTo>
                    <a:pt x="1961057" y="807351"/>
                  </a:lnTo>
                  <a:lnTo>
                    <a:pt x="1961057" y="816876"/>
                  </a:lnTo>
                  <a:lnTo>
                    <a:pt x="1608924" y="644448"/>
                  </a:lnTo>
                  <a:lnTo>
                    <a:pt x="1605153" y="639597"/>
                  </a:lnTo>
                  <a:lnTo>
                    <a:pt x="1604403" y="638644"/>
                  </a:lnTo>
                  <a:lnTo>
                    <a:pt x="1604403" y="660628"/>
                  </a:lnTo>
                  <a:lnTo>
                    <a:pt x="1583042" y="838898"/>
                  </a:lnTo>
                  <a:lnTo>
                    <a:pt x="1580502" y="834288"/>
                  </a:lnTo>
                  <a:lnTo>
                    <a:pt x="1580502" y="852055"/>
                  </a:lnTo>
                  <a:lnTo>
                    <a:pt x="1566151" y="852055"/>
                  </a:lnTo>
                  <a:lnTo>
                    <a:pt x="1502562" y="852055"/>
                  </a:lnTo>
                  <a:lnTo>
                    <a:pt x="1498117" y="848995"/>
                  </a:lnTo>
                  <a:lnTo>
                    <a:pt x="1498155" y="845426"/>
                  </a:lnTo>
                  <a:lnTo>
                    <a:pt x="1522844" y="805688"/>
                  </a:lnTo>
                  <a:lnTo>
                    <a:pt x="1580502" y="852055"/>
                  </a:lnTo>
                  <a:lnTo>
                    <a:pt x="1580502" y="834288"/>
                  </a:lnTo>
                  <a:lnTo>
                    <a:pt x="1573872" y="822236"/>
                  </a:lnTo>
                  <a:lnTo>
                    <a:pt x="1573872" y="838492"/>
                  </a:lnTo>
                  <a:lnTo>
                    <a:pt x="1526692" y="799490"/>
                  </a:lnTo>
                  <a:lnTo>
                    <a:pt x="1539722" y="776211"/>
                  </a:lnTo>
                  <a:lnTo>
                    <a:pt x="1573872" y="838492"/>
                  </a:lnTo>
                  <a:lnTo>
                    <a:pt x="1573872" y="822236"/>
                  </a:lnTo>
                  <a:lnTo>
                    <a:pt x="1544167" y="768248"/>
                  </a:lnTo>
                  <a:lnTo>
                    <a:pt x="1604403" y="660628"/>
                  </a:lnTo>
                  <a:lnTo>
                    <a:pt x="1604403" y="638644"/>
                  </a:lnTo>
                  <a:lnTo>
                    <a:pt x="1602638" y="636371"/>
                  </a:lnTo>
                  <a:lnTo>
                    <a:pt x="1602638" y="651433"/>
                  </a:lnTo>
                  <a:lnTo>
                    <a:pt x="1540510" y="761593"/>
                  </a:lnTo>
                  <a:lnTo>
                    <a:pt x="1536039" y="753478"/>
                  </a:lnTo>
                  <a:lnTo>
                    <a:pt x="1536039" y="769505"/>
                  </a:lnTo>
                  <a:lnTo>
                    <a:pt x="1521675" y="794981"/>
                  </a:lnTo>
                  <a:lnTo>
                    <a:pt x="1517891" y="791591"/>
                  </a:lnTo>
                  <a:lnTo>
                    <a:pt x="1517891" y="801712"/>
                  </a:lnTo>
                  <a:lnTo>
                    <a:pt x="1493748" y="841108"/>
                  </a:lnTo>
                  <a:lnTo>
                    <a:pt x="1491602" y="843330"/>
                  </a:lnTo>
                  <a:lnTo>
                    <a:pt x="1491602" y="844473"/>
                  </a:lnTo>
                  <a:lnTo>
                    <a:pt x="985202" y="494068"/>
                  </a:lnTo>
                  <a:lnTo>
                    <a:pt x="1252397" y="562178"/>
                  </a:lnTo>
                  <a:lnTo>
                    <a:pt x="1432115" y="724344"/>
                  </a:lnTo>
                  <a:lnTo>
                    <a:pt x="1432382" y="725043"/>
                  </a:lnTo>
                  <a:lnTo>
                    <a:pt x="1432674" y="724839"/>
                  </a:lnTo>
                  <a:lnTo>
                    <a:pt x="1517891" y="801712"/>
                  </a:lnTo>
                  <a:lnTo>
                    <a:pt x="1517891" y="791591"/>
                  </a:lnTo>
                  <a:lnTo>
                    <a:pt x="1438871" y="720623"/>
                  </a:lnTo>
                  <a:lnTo>
                    <a:pt x="1426883" y="687552"/>
                  </a:lnTo>
                  <a:lnTo>
                    <a:pt x="1426883" y="709853"/>
                  </a:lnTo>
                  <a:lnTo>
                    <a:pt x="1266444" y="565759"/>
                  </a:lnTo>
                  <a:lnTo>
                    <a:pt x="1385747" y="596163"/>
                  </a:lnTo>
                  <a:lnTo>
                    <a:pt x="1426883" y="709853"/>
                  </a:lnTo>
                  <a:lnTo>
                    <a:pt x="1426883" y="687552"/>
                  </a:lnTo>
                  <a:lnTo>
                    <a:pt x="1394498" y="598398"/>
                  </a:lnTo>
                  <a:lnTo>
                    <a:pt x="1449997" y="612546"/>
                  </a:lnTo>
                  <a:lnTo>
                    <a:pt x="1536039" y="769505"/>
                  </a:lnTo>
                  <a:lnTo>
                    <a:pt x="1536039" y="753478"/>
                  </a:lnTo>
                  <a:lnTo>
                    <a:pt x="1459877" y="615061"/>
                  </a:lnTo>
                  <a:lnTo>
                    <a:pt x="1602638" y="651433"/>
                  </a:lnTo>
                  <a:lnTo>
                    <a:pt x="1602638" y="636371"/>
                  </a:lnTo>
                  <a:lnTo>
                    <a:pt x="1599006" y="631710"/>
                  </a:lnTo>
                  <a:lnTo>
                    <a:pt x="1599006" y="639597"/>
                  </a:lnTo>
                  <a:lnTo>
                    <a:pt x="1594650" y="637451"/>
                  </a:lnTo>
                  <a:lnTo>
                    <a:pt x="1594891" y="637730"/>
                  </a:lnTo>
                  <a:lnTo>
                    <a:pt x="1575993" y="629145"/>
                  </a:lnTo>
                  <a:lnTo>
                    <a:pt x="1575993" y="637514"/>
                  </a:lnTo>
                  <a:lnTo>
                    <a:pt x="1455318" y="606767"/>
                  </a:lnTo>
                  <a:lnTo>
                    <a:pt x="1445450" y="588848"/>
                  </a:lnTo>
                  <a:lnTo>
                    <a:pt x="1445450" y="604253"/>
                  </a:lnTo>
                  <a:lnTo>
                    <a:pt x="1391640" y="590537"/>
                  </a:lnTo>
                  <a:lnTo>
                    <a:pt x="1382903" y="566483"/>
                  </a:lnTo>
                  <a:lnTo>
                    <a:pt x="1382903" y="588302"/>
                  </a:lnTo>
                  <a:lnTo>
                    <a:pt x="1255356" y="555790"/>
                  </a:lnTo>
                  <a:lnTo>
                    <a:pt x="1241374" y="543242"/>
                  </a:lnTo>
                  <a:lnTo>
                    <a:pt x="1241374" y="552221"/>
                  </a:lnTo>
                  <a:lnTo>
                    <a:pt x="982624" y="486270"/>
                  </a:lnTo>
                  <a:lnTo>
                    <a:pt x="980224" y="485673"/>
                  </a:lnTo>
                  <a:lnTo>
                    <a:pt x="980224" y="490639"/>
                  </a:lnTo>
                  <a:lnTo>
                    <a:pt x="973924" y="490639"/>
                  </a:lnTo>
                  <a:lnTo>
                    <a:pt x="971702" y="490639"/>
                  </a:lnTo>
                  <a:lnTo>
                    <a:pt x="972781" y="489585"/>
                  </a:lnTo>
                  <a:lnTo>
                    <a:pt x="976147" y="488492"/>
                  </a:lnTo>
                  <a:lnTo>
                    <a:pt x="977125" y="488492"/>
                  </a:lnTo>
                  <a:lnTo>
                    <a:pt x="980224" y="490639"/>
                  </a:lnTo>
                  <a:lnTo>
                    <a:pt x="980224" y="485673"/>
                  </a:lnTo>
                  <a:lnTo>
                    <a:pt x="977277" y="484924"/>
                  </a:lnTo>
                  <a:lnTo>
                    <a:pt x="978623" y="484060"/>
                  </a:lnTo>
                  <a:lnTo>
                    <a:pt x="981976" y="481914"/>
                  </a:lnTo>
                  <a:lnTo>
                    <a:pt x="1087996" y="413969"/>
                  </a:lnTo>
                  <a:lnTo>
                    <a:pt x="1088301" y="414121"/>
                  </a:lnTo>
                  <a:lnTo>
                    <a:pt x="1241374" y="552221"/>
                  </a:lnTo>
                  <a:lnTo>
                    <a:pt x="1241374" y="543242"/>
                  </a:lnTo>
                  <a:lnTo>
                    <a:pt x="1107313" y="422833"/>
                  </a:lnTo>
                  <a:lnTo>
                    <a:pt x="1365885" y="541286"/>
                  </a:lnTo>
                  <a:lnTo>
                    <a:pt x="1382903" y="588302"/>
                  </a:lnTo>
                  <a:lnTo>
                    <a:pt x="1382903" y="566483"/>
                  </a:lnTo>
                  <a:lnTo>
                    <a:pt x="1375321" y="545604"/>
                  </a:lnTo>
                  <a:lnTo>
                    <a:pt x="1426032" y="568833"/>
                  </a:lnTo>
                  <a:lnTo>
                    <a:pt x="1445450" y="604253"/>
                  </a:lnTo>
                  <a:lnTo>
                    <a:pt x="1445450" y="588848"/>
                  </a:lnTo>
                  <a:lnTo>
                    <a:pt x="1437271" y="573989"/>
                  </a:lnTo>
                  <a:lnTo>
                    <a:pt x="1575993" y="637514"/>
                  </a:lnTo>
                  <a:lnTo>
                    <a:pt x="1575993" y="629145"/>
                  </a:lnTo>
                  <a:lnTo>
                    <a:pt x="1431505" y="563486"/>
                  </a:lnTo>
                  <a:lnTo>
                    <a:pt x="1420317" y="543153"/>
                  </a:lnTo>
                  <a:lnTo>
                    <a:pt x="1420317" y="558406"/>
                  </a:lnTo>
                  <a:lnTo>
                    <a:pt x="1371993" y="536448"/>
                  </a:lnTo>
                  <a:lnTo>
                    <a:pt x="1362595" y="510578"/>
                  </a:lnTo>
                  <a:lnTo>
                    <a:pt x="1362595" y="532180"/>
                  </a:lnTo>
                  <a:lnTo>
                    <a:pt x="1102487" y="413969"/>
                  </a:lnTo>
                  <a:lnTo>
                    <a:pt x="1097762" y="411835"/>
                  </a:lnTo>
                  <a:lnTo>
                    <a:pt x="1094270" y="410260"/>
                  </a:lnTo>
                  <a:lnTo>
                    <a:pt x="1107274" y="403034"/>
                  </a:lnTo>
                  <a:lnTo>
                    <a:pt x="1280998" y="306641"/>
                  </a:lnTo>
                  <a:lnTo>
                    <a:pt x="1362595" y="532180"/>
                  </a:lnTo>
                  <a:lnTo>
                    <a:pt x="1362595" y="510578"/>
                  </a:lnTo>
                  <a:lnTo>
                    <a:pt x="1300784" y="340372"/>
                  </a:lnTo>
                  <a:lnTo>
                    <a:pt x="1420317" y="558406"/>
                  </a:lnTo>
                  <a:lnTo>
                    <a:pt x="1420317" y="543153"/>
                  </a:lnTo>
                  <a:lnTo>
                    <a:pt x="1318641" y="358368"/>
                  </a:lnTo>
                  <a:lnTo>
                    <a:pt x="1526692" y="549770"/>
                  </a:lnTo>
                  <a:lnTo>
                    <a:pt x="1527860" y="548601"/>
                  </a:lnTo>
                  <a:lnTo>
                    <a:pt x="1599006" y="639597"/>
                  </a:lnTo>
                  <a:lnTo>
                    <a:pt x="1599006" y="631710"/>
                  </a:lnTo>
                  <a:lnTo>
                    <a:pt x="1510779" y="518388"/>
                  </a:lnTo>
                  <a:lnTo>
                    <a:pt x="1510779" y="526757"/>
                  </a:lnTo>
                  <a:lnTo>
                    <a:pt x="1309230" y="341274"/>
                  </a:lnTo>
                  <a:lnTo>
                    <a:pt x="1285379" y="297916"/>
                  </a:lnTo>
                  <a:lnTo>
                    <a:pt x="1279309" y="286918"/>
                  </a:lnTo>
                  <a:lnTo>
                    <a:pt x="1279309" y="301205"/>
                  </a:lnTo>
                  <a:lnTo>
                    <a:pt x="1092365" y="403034"/>
                  </a:lnTo>
                  <a:lnTo>
                    <a:pt x="1153807" y="72301"/>
                  </a:lnTo>
                  <a:lnTo>
                    <a:pt x="1279309" y="301205"/>
                  </a:lnTo>
                  <a:lnTo>
                    <a:pt x="1279309" y="286918"/>
                  </a:lnTo>
                  <a:lnTo>
                    <a:pt x="1174762" y="96901"/>
                  </a:lnTo>
                  <a:lnTo>
                    <a:pt x="1449971" y="448970"/>
                  </a:lnTo>
                  <a:lnTo>
                    <a:pt x="1450124" y="449160"/>
                  </a:lnTo>
                  <a:lnTo>
                    <a:pt x="1510779" y="526757"/>
                  </a:lnTo>
                  <a:lnTo>
                    <a:pt x="1510779" y="518388"/>
                  </a:lnTo>
                  <a:lnTo>
                    <a:pt x="1465491" y="460222"/>
                  </a:lnTo>
                  <a:lnTo>
                    <a:pt x="1961057" y="816876"/>
                  </a:lnTo>
                  <a:lnTo>
                    <a:pt x="1961057" y="807351"/>
                  </a:lnTo>
                  <a:lnTo>
                    <a:pt x="1454302" y="444652"/>
                  </a:lnTo>
                  <a:lnTo>
                    <a:pt x="1453781" y="445173"/>
                  </a:lnTo>
                  <a:lnTo>
                    <a:pt x="1161783" y="70078"/>
                  </a:lnTo>
                  <a:lnTo>
                    <a:pt x="1155750" y="62344"/>
                  </a:lnTo>
                  <a:lnTo>
                    <a:pt x="1151597" y="54775"/>
                  </a:lnTo>
                  <a:lnTo>
                    <a:pt x="1150861" y="58648"/>
                  </a:lnTo>
                  <a:lnTo>
                    <a:pt x="1144955" y="72021"/>
                  </a:lnTo>
                  <a:lnTo>
                    <a:pt x="1144955" y="90030"/>
                  </a:lnTo>
                  <a:lnTo>
                    <a:pt x="1085888" y="403834"/>
                  </a:lnTo>
                  <a:lnTo>
                    <a:pt x="1083691" y="402005"/>
                  </a:lnTo>
                  <a:lnTo>
                    <a:pt x="1083691" y="410108"/>
                  </a:lnTo>
                  <a:lnTo>
                    <a:pt x="973759" y="479272"/>
                  </a:lnTo>
                  <a:lnTo>
                    <a:pt x="1024331" y="361416"/>
                  </a:lnTo>
                  <a:lnTo>
                    <a:pt x="1083691" y="410108"/>
                  </a:lnTo>
                  <a:lnTo>
                    <a:pt x="1083691" y="402005"/>
                  </a:lnTo>
                  <a:lnTo>
                    <a:pt x="1035253" y="361416"/>
                  </a:lnTo>
                  <a:lnTo>
                    <a:pt x="1030046" y="357047"/>
                  </a:lnTo>
                  <a:lnTo>
                    <a:pt x="1027506" y="354926"/>
                  </a:lnTo>
                  <a:lnTo>
                    <a:pt x="1029474" y="350469"/>
                  </a:lnTo>
                  <a:lnTo>
                    <a:pt x="1144955" y="90030"/>
                  </a:lnTo>
                  <a:lnTo>
                    <a:pt x="1144955" y="72021"/>
                  </a:lnTo>
                  <a:lnTo>
                    <a:pt x="1021816" y="350659"/>
                  </a:lnTo>
                  <a:lnTo>
                    <a:pt x="1019149" y="348500"/>
                  </a:lnTo>
                  <a:lnTo>
                    <a:pt x="1019149" y="357581"/>
                  </a:lnTo>
                  <a:lnTo>
                    <a:pt x="968946" y="475068"/>
                  </a:lnTo>
                  <a:lnTo>
                    <a:pt x="857694" y="267233"/>
                  </a:lnTo>
                  <a:lnTo>
                    <a:pt x="1019149" y="357581"/>
                  </a:lnTo>
                  <a:lnTo>
                    <a:pt x="1019149" y="348500"/>
                  </a:lnTo>
                  <a:lnTo>
                    <a:pt x="1002779" y="335165"/>
                  </a:lnTo>
                  <a:lnTo>
                    <a:pt x="991463" y="325970"/>
                  </a:lnTo>
                  <a:lnTo>
                    <a:pt x="991463" y="335165"/>
                  </a:lnTo>
                  <a:lnTo>
                    <a:pt x="871169" y="267233"/>
                  </a:lnTo>
                  <a:lnTo>
                    <a:pt x="840155" y="249720"/>
                  </a:lnTo>
                  <a:lnTo>
                    <a:pt x="950976" y="456031"/>
                  </a:lnTo>
                  <a:lnTo>
                    <a:pt x="629539" y="41617"/>
                  </a:lnTo>
                  <a:lnTo>
                    <a:pt x="991463" y="335165"/>
                  </a:lnTo>
                  <a:lnTo>
                    <a:pt x="991463" y="325970"/>
                  </a:lnTo>
                  <a:lnTo>
                    <a:pt x="641642" y="41617"/>
                  </a:lnTo>
                  <a:lnTo>
                    <a:pt x="612000" y="17513"/>
                  </a:lnTo>
                  <a:lnTo>
                    <a:pt x="590080" y="0"/>
                  </a:lnTo>
                  <a:lnTo>
                    <a:pt x="969556" y="490639"/>
                  </a:lnTo>
                  <a:lnTo>
                    <a:pt x="1491602" y="851903"/>
                  </a:lnTo>
                  <a:lnTo>
                    <a:pt x="1491602" y="852055"/>
                  </a:lnTo>
                  <a:lnTo>
                    <a:pt x="1495971" y="858634"/>
                  </a:lnTo>
                  <a:lnTo>
                    <a:pt x="1574431" y="858634"/>
                  </a:lnTo>
                  <a:lnTo>
                    <a:pt x="2365591" y="1486395"/>
                  </a:lnTo>
                  <a:lnTo>
                    <a:pt x="2711488" y="1991779"/>
                  </a:lnTo>
                  <a:lnTo>
                    <a:pt x="2215223" y="2745867"/>
                  </a:lnTo>
                  <a:lnTo>
                    <a:pt x="2215223" y="2757678"/>
                  </a:lnTo>
                  <a:lnTo>
                    <a:pt x="2211781" y="2757678"/>
                  </a:lnTo>
                  <a:lnTo>
                    <a:pt x="2214283" y="2755519"/>
                  </a:lnTo>
                  <a:lnTo>
                    <a:pt x="2215007" y="2756979"/>
                  </a:lnTo>
                  <a:lnTo>
                    <a:pt x="2215223" y="2757678"/>
                  </a:lnTo>
                  <a:lnTo>
                    <a:pt x="2215223" y="2745867"/>
                  </a:lnTo>
                  <a:lnTo>
                    <a:pt x="2211019" y="2744101"/>
                  </a:lnTo>
                  <a:lnTo>
                    <a:pt x="2211019" y="2751099"/>
                  </a:lnTo>
                  <a:lnTo>
                    <a:pt x="2209787" y="2752166"/>
                  </a:lnTo>
                  <a:lnTo>
                    <a:pt x="2209787" y="2777312"/>
                  </a:lnTo>
                  <a:lnTo>
                    <a:pt x="2166810" y="3233178"/>
                  </a:lnTo>
                  <a:lnTo>
                    <a:pt x="2166124" y="3233039"/>
                  </a:lnTo>
                  <a:lnTo>
                    <a:pt x="2166124" y="3240316"/>
                  </a:lnTo>
                  <a:lnTo>
                    <a:pt x="2150440" y="3406724"/>
                  </a:lnTo>
                  <a:lnTo>
                    <a:pt x="2149868" y="3406914"/>
                  </a:lnTo>
                  <a:lnTo>
                    <a:pt x="2149868" y="3412845"/>
                  </a:lnTo>
                  <a:lnTo>
                    <a:pt x="2149398" y="3417862"/>
                  </a:lnTo>
                  <a:lnTo>
                    <a:pt x="2148763" y="3417443"/>
                  </a:lnTo>
                  <a:lnTo>
                    <a:pt x="2148763" y="3424656"/>
                  </a:lnTo>
                  <a:lnTo>
                    <a:pt x="2137092" y="3548354"/>
                  </a:lnTo>
                  <a:lnTo>
                    <a:pt x="2136470" y="3548189"/>
                  </a:lnTo>
                  <a:lnTo>
                    <a:pt x="2136470" y="3554946"/>
                  </a:lnTo>
                  <a:lnTo>
                    <a:pt x="1911769" y="4262983"/>
                  </a:lnTo>
                  <a:lnTo>
                    <a:pt x="1906168" y="4268990"/>
                  </a:lnTo>
                  <a:lnTo>
                    <a:pt x="1906168" y="3491446"/>
                  </a:lnTo>
                  <a:lnTo>
                    <a:pt x="2136470" y="3554946"/>
                  </a:lnTo>
                  <a:lnTo>
                    <a:pt x="2136470" y="3548189"/>
                  </a:lnTo>
                  <a:lnTo>
                    <a:pt x="2120963" y="3543897"/>
                  </a:lnTo>
                  <a:lnTo>
                    <a:pt x="2109559" y="3531692"/>
                  </a:lnTo>
                  <a:lnTo>
                    <a:pt x="2109559" y="3540747"/>
                  </a:lnTo>
                  <a:lnTo>
                    <a:pt x="1931390" y="3491446"/>
                  </a:lnTo>
                  <a:lnTo>
                    <a:pt x="1915515" y="3487077"/>
                  </a:lnTo>
                  <a:lnTo>
                    <a:pt x="2026424" y="3451949"/>
                  </a:lnTo>
                  <a:lnTo>
                    <a:pt x="2109559" y="3540747"/>
                  </a:lnTo>
                  <a:lnTo>
                    <a:pt x="2109559" y="3531692"/>
                  </a:lnTo>
                  <a:lnTo>
                    <a:pt x="2033117" y="3449828"/>
                  </a:lnTo>
                  <a:lnTo>
                    <a:pt x="2137181" y="3416871"/>
                  </a:lnTo>
                  <a:lnTo>
                    <a:pt x="2148763" y="3424656"/>
                  </a:lnTo>
                  <a:lnTo>
                    <a:pt x="2148763" y="3417443"/>
                  </a:lnTo>
                  <a:lnTo>
                    <a:pt x="2144484" y="3414560"/>
                  </a:lnTo>
                  <a:lnTo>
                    <a:pt x="2149868" y="3412845"/>
                  </a:lnTo>
                  <a:lnTo>
                    <a:pt x="2149868" y="3406914"/>
                  </a:lnTo>
                  <a:lnTo>
                    <a:pt x="2138451" y="3410496"/>
                  </a:lnTo>
                  <a:lnTo>
                    <a:pt x="2131136" y="3405568"/>
                  </a:lnTo>
                  <a:lnTo>
                    <a:pt x="2131136" y="3412794"/>
                  </a:lnTo>
                  <a:lnTo>
                    <a:pt x="2028621" y="3445002"/>
                  </a:lnTo>
                  <a:lnTo>
                    <a:pt x="2021903" y="3437813"/>
                  </a:lnTo>
                  <a:lnTo>
                    <a:pt x="2021903" y="3447110"/>
                  </a:lnTo>
                  <a:lnTo>
                    <a:pt x="1907146" y="3483165"/>
                  </a:lnTo>
                  <a:lnTo>
                    <a:pt x="1909241" y="3478288"/>
                  </a:lnTo>
                  <a:lnTo>
                    <a:pt x="1953806" y="3374352"/>
                  </a:lnTo>
                  <a:lnTo>
                    <a:pt x="2021903" y="3447110"/>
                  </a:lnTo>
                  <a:lnTo>
                    <a:pt x="2021903" y="3437813"/>
                  </a:lnTo>
                  <a:lnTo>
                    <a:pt x="1956587" y="3367849"/>
                  </a:lnTo>
                  <a:lnTo>
                    <a:pt x="1980768" y="3311474"/>
                  </a:lnTo>
                  <a:lnTo>
                    <a:pt x="2131136" y="3412794"/>
                  </a:lnTo>
                  <a:lnTo>
                    <a:pt x="2131136" y="3405568"/>
                  </a:lnTo>
                  <a:lnTo>
                    <a:pt x="1983155" y="3305886"/>
                  </a:lnTo>
                  <a:lnTo>
                    <a:pt x="2023846" y="3210966"/>
                  </a:lnTo>
                  <a:lnTo>
                    <a:pt x="2166124" y="3240316"/>
                  </a:lnTo>
                  <a:lnTo>
                    <a:pt x="2166124" y="3233039"/>
                  </a:lnTo>
                  <a:lnTo>
                    <a:pt x="2026678" y="3204375"/>
                  </a:lnTo>
                  <a:lnTo>
                    <a:pt x="2209787" y="2777312"/>
                  </a:lnTo>
                  <a:lnTo>
                    <a:pt x="2209787" y="2752166"/>
                  </a:lnTo>
                  <a:lnTo>
                    <a:pt x="2208796" y="2753017"/>
                  </a:lnTo>
                  <a:lnTo>
                    <a:pt x="2208796" y="2760268"/>
                  </a:lnTo>
                  <a:lnTo>
                    <a:pt x="2208796" y="2762034"/>
                  </a:lnTo>
                  <a:lnTo>
                    <a:pt x="2019769" y="3202952"/>
                  </a:lnTo>
                  <a:lnTo>
                    <a:pt x="2016937" y="3202381"/>
                  </a:lnTo>
                  <a:lnTo>
                    <a:pt x="2016937" y="3209544"/>
                  </a:lnTo>
                  <a:lnTo>
                    <a:pt x="1977326" y="3301962"/>
                  </a:lnTo>
                  <a:lnTo>
                    <a:pt x="1974926" y="3300349"/>
                  </a:lnTo>
                  <a:lnTo>
                    <a:pt x="1974926" y="3307537"/>
                  </a:lnTo>
                  <a:lnTo>
                    <a:pt x="1951431" y="3362325"/>
                  </a:lnTo>
                  <a:lnTo>
                    <a:pt x="1948649" y="3359353"/>
                  </a:lnTo>
                  <a:lnTo>
                    <a:pt x="1948649" y="3368827"/>
                  </a:lnTo>
                  <a:lnTo>
                    <a:pt x="1901723" y="3478288"/>
                  </a:lnTo>
                  <a:lnTo>
                    <a:pt x="1899577" y="3473589"/>
                  </a:lnTo>
                  <a:lnTo>
                    <a:pt x="1899577" y="3493020"/>
                  </a:lnTo>
                  <a:lnTo>
                    <a:pt x="1899577" y="4268990"/>
                  </a:lnTo>
                  <a:lnTo>
                    <a:pt x="1899577" y="4274502"/>
                  </a:lnTo>
                  <a:lnTo>
                    <a:pt x="1171359" y="3909784"/>
                  </a:lnTo>
                  <a:lnTo>
                    <a:pt x="1899577" y="3493020"/>
                  </a:lnTo>
                  <a:lnTo>
                    <a:pt x="1899577" y="3473589"/>
                  </a:lnTo>
                  <a:lnTo>
                    <a:pt x="1897354" y="3468713"/>
                  </a:lnTo>
                  <a:lnTo>
                    <a:pt x="1897354" y="3487089"/>
                  </a:lnTo>
                  <a:lnTo>
                    <a:pt x="1178179" y="3897109"/>
                  </a:lnTo>
                  <a:lnTo>
                    <a:pt x="1669872" y="3247415"/>
                  </a:lnTo>
                  <a:lnTo>
                    <a:pt x="1674495" y="3242970"/>
                  </a:lnTo>
                  <a:lnTo>
                    <a:pt x="1897354" y="3487089"/>
                  </a:lnTo>
                  <a:lnTo>
                    <a:pt x="1897354" y="3468713"/>
                  </a:lnTo>
                  <a:lnTo>
                    <a:pt x="1891296" y="3455416"/>
                  </a:lnTo>
                  <a:lnTo>
                    <a:pt x="1891296" y="3472865"/>
                  </a:lnTo>
                  <a:lnTo>
                    <a:pt x="1677784" y="3237369"/>
                  </a:lnTo>
                  <a:lnTo>
                    <a:pt x="1748574" y="3158579"/>
                  </a:lnTo>
                  <a:lnTo>
                    <a:pt x="1891296" y="3472865"/>
                  </a:lnTo>
                  <a:lnTo>
                    <a:pt x="1891296" y="3455416"/>
                  </a:lnTo>
                  <a:lnTo>
                    <a:pt x="1759978" y="3167265"/>
                  </a:lnTo>
                  <a:lnTo>
                    <a:pt x="1948649" y="3368827"/>
                  </a:lnTo>
                  <a:lnTo>
                    <a:pt x="1948649" y="3359353"/>
                  </a:lnTo>
                  <a:lnTo>
                    <a:pt x="1773783" y="3172041"/>
                  </a:lnTo>
                  <a:lnTo>
                    <a:pt x="1974926" y="3307537"/>
                  </a:lnTo>
                  <a:lnTo>
                    <a:pt x="1974926" y="3300349"/>
                  </a:lnTo>
                  <a:lnTo>
                    <a:pt x="1767611" y="3160712"/>
                  </a:lnTo>
                  <a:lnTo>
                    <a:pt x="1762010" y="3156953"/>
                  </a:lnTo>
                  <a:lnTo>
                    <a:pt x="2016937" y="3209544"/>
                  </a:lnTo>
                  <a:lnTo>
                    <a:pt x="2016937" y="3202381"/>
                  </a:lnTo>
                  <a:lnTo>
                    <a:pt x="1758276" y="3149206"/>
                  </a:lnTo>
                  <a:lnTo>
                    <a:pt x="2208796" y="2760268"/>
                  </a:lnTo>
                  <a:lnTo>
                    <a:pt x="2208796" y="2753017"/>
                  </a:lnTo>
                  <a:lnTo>
                    <a:pt x="1752104" y="3146399"/>
                  </a:lnTo>
                  <a:lnTo>
                    <a:pt x="1748853" y="3138830"/>
                  </a:lnTo>
                  <a:lnTo>
                    <a:pt x="1745792" y="3131693"/>
                  </a:lnTo>
                  <a:lnTo>
                    <a:pt x="1745792" y="3152432"/>
                  </a:lnTo>
                  <a:lnTo>
                    <a:pt x="1672856" y="3233559"/>
                  </a:lnTo>
                  <a:lnTo>
                    <a:pt x="1184465" y="2663494"/>
                  </a:lnTo>
                  <a:lnTo>
                    <a:pt x="1741576" y="3147606"/>
                  </a:lnTo>
                  <a:lnTo>
                    <a:pt x="1745500" y="3151797"/>
                  </a:lnTo>
                  <a:lnTo>
                    <a:pt x="1745792" y="3152432"/>
                  </a:lnTo>
                  <a:lnTo>
                    <a:pt x="1745792" y="3131693"/>
                  </a:lnTo>
                  <a:lnTo>
                    <a:pt x="1741601" y="3121901"/>
                  </a:lnTo>
                  <a:lnTo>
                    <a:pt x="1741601" y="3138830"/>
                  </a:lnTo>
                  <a:lnTo>
                    <a:pt x="1196162" y="2663494"/>
                  </a:lnTo>
                  <a:lnTo>
                    <a:pt x="1159217" y="2631300"/>
                  </a:lnTo>
                  <a:lnTo>
                    <a:pt x="1162913" y="2628455"/>
                  </a:lnTo>
                  <a:lnTo>
                    <a:pt x="1165796" y="2626233"/>
                  </a:lnTo>
                  <a:lnTo>
                    <a:pt x="1430159" y="2422575"/>
                  </a:lnTo>
                  <a:lnTo>
                    <a:pt x="1434528" y="2422575"/>
                  </a:lnTo>
                  <a:lnTo>
                    <a:pt x="1741601" y="3138830"/>
                  </a:lnTo>
                  <a:lnTo>
                    <a:pt x="1741601" y="3121901"/>
                  </a:lnTo>
                  <a:lnTo>
                    <a:pt x="1442072" y="2422575"/>
                  </a:lnTo>
                  <a:lnTo>
                    <a:pt x="1441119" y="2420353"/>
                  </a:lnTo>
                  <a:lnTo>
                    <a:pt x="1436751" y="2415997"/>
                  </a:lnTo>
                  <a:lnTo>
                    <a:pt x="1430159" y="2415997"/>
                  </a:lnTo>
                  <a:lnTo>
                    <a:pt x="1434287" y="2411882"/>
                  </a:lnTo>
                  <a:lnTo>
                    <a:pt x="2211019" y="2751099"/>
                  </a:lnTo>
                  <a:lnTo>
                    <a:pt x="2211019" y="2744101"/>
                  </a:lnTo>
                  <a:lnTo>
                    <a:pt x="1431290" y="2403030"/>
                  </a:lnTo>
                  <a:lnTo>
                    <a:pt x="1430007" y="2400617"/>
                  </a:lnTo>
                  <a:lnTo>
                    <a:pt x="1427937" y="2396769"/>
                  </a:lnTo>
                  <a:lnTo>
                    <a:pt x="1427937" y="2409101"/>
                  </a:lnTo>
                  <a:lnTo>
                    <a:pt x="1427937" y="2409418"/>
                  </a:lnTo>
                  <a:lnTo>
                    <a:pt x="1427937" y="2415997"/>
                  </a:lnTo>
                  <a:lnTo>
                    <a:pt x="1425790" y="2418143"/>
                  </a:lnTo>
                  <a:lnTo>
                    <a:pt x="1155725" y="2624772"/>
                  </a:lnTo>
                  <a:lnTo>
                    <a:pt x="1148969" y="2385593"/>
                  </a:lnTo>
                  <a:lnTo>
                    <a:pt x="1148969" y="2616428"/>
                  </a:lnTo>
                  <a:lnTo>
                    <a:pt x="1099413" y="2531148"/>
                  </a:lnTo>
                  <a:lnTo>
                    <a:pt x="1099413" y="2544559"/>
                  </a:lnTo>
                  <a:lnTo>
                    <a:pt x="901522" y="2247303"/>
                  </a:lnTo>
                  <a:lnTo>
                    <a:pt x="948118" y="2262111"/>
                  </a:lnTo>
                  <a:lnTo>
                    <a:pt x="943203" y="2273617"/>
                  </a:lnTo>
                  <a:lnTo>
                    <a:pt x="1099413" y="2544559"/>
                  </a:lnTo>
                  <a:lnTo>
                    <a:pt x="1099413" y="2531148"/>
                  </a:lnTo>
                  <a:lnTo>
                    <a:pt x="949794" y="2273617"/>
                  </a:lnTo>
                  <a:lnTo>
                    <a:pt x="953947" y="2263952"/>
                  </a:lnTo>
                  <a:lnTo>
                    <a:pt x="1140650" y="2323249"/>
                  </a:lnTo>
                  <a:lnTo>
                    <a:pt x="1148969" y="2616428"/>
                  </a:lnTo>
                  <a:lnTo>
                    <a:pt x="1148969" y="2385593"/>
                  </a:lnTo>
                  <a:lnTo>
                    <a:pt x="1147267" y="2325344"/>
                  </a:lnTo>
                  <a:lnTo>
                    <a:pt x="1425790" y="2413774"/>
                  </a:lnTo>
                  <a:lnTo>
                    <a:pt x="1427937" y="2415997"/>
                  </a:lnTo>
                  <a:lnTo>
                    <a:pt x="1427937" y="2409418"/>
                  </a:lnTo>
                  <a:lnTo>
                    <a:pt x="1425790" y="2409418"/>
                  </a:lnTo>
                  <a:lnTo>
                    <a:pt x="1147127" y="2320417"/>
                  </a:lnTo>
                  <a:lnTo>
                    <a:pt x="1140510" y="2086444"/>
                  </a:lnTo>
                  <a:lnTo>
                    <a:pt x="1140510" y="2318308"/>
                  </a:lnTo>
                  <a:lnTo>
                    <a:pt x="955929" y="2259355"/>
                  </a:lnTo>
                  <a:lnTo>
                    <a:pt x="1127544" y="1860257"/>
                  </a:lnTo>
                  <a:lnTo>
                    <a:pt x="1140510" y="2318308"/>
                  </a:lnTo>
                  <a:lnTo>
                    <a:pt x="1140510" y="2086444"/>
                  </a:lnTo>
                  <a:lnTo>
                    <a:pt x="1134211" y="1863699"/>
                  </a:lnTo>
                  <a:lnTo>
                    <a:pt x="1425257" y="2402230"/>
                  </a:lnTo>
                  <a:lnTo>
                    <a:pt x="1423581" y="2407196"/>
                  </a:lnTo>
                  <a:lnTo>
                    <a:pt x="1427937" y="2409101"/>
                  </a:lnTo>
                  <a:lnTo>
                    <a:pt x="1427937" y="2396769"/>
                  </a:lnTo>
                  <a:lnTo>
                    <a:pt x="1134046" y="1848700"/>
                  </a:lnTo>
                  <a:lnTo>
                    <a:pt x="1130833" y="1847977"/>
                  </a:lnTo>
                  <a:lnTo>
                    <a:pt x="1130833" y="1857425"/>
                  </a:lnTo>
                  <a:lnTo>
                    <a:pt x="1128763" y="1857425"/>
                  </a:lnTo>
                  <a:lnTo>
                    <a:pt x="1129677" y="1855279"/>
                  </a:lnTo>
                  <a:lnTo>
                    <a:pt x="1130833" y="1857425"/>
                  </a:lnTo>
                  <a:lnTo>
                    <a:pt x="1130833" y="1847977"/>
                  </a:lnTo>
                  <a:lnTo>
                    <a:pt x="1119593" y="1845449"/>
                  </a:lnTo>
                  <a:lnTo>
                    <a:pt x="1119593" y="1853006"/>
                  </a:lnTo>
                  <a:lnTo>
                    <a:pt x="1108837" y="1871192"/>
                  </a:lnTo>
                  <a:lnTo>
                    <a:pt x="1108837" y="1886394"/>
                  </a:lnTo>
                  <a:lnTo>
                    <a:pt x="950099" y="2257488"/>
                  </a:lnTo>
                  <a:lnTo>
                    <a:pt x="918235" y="2247303"/>
                  </a:lnTo>
                  <a:lnTo>
                    <a:pt x="896861" y="2240483"/>
                  </a:lnTo>
                  <a:lnTo>
                    <a:pt x="899337" y="2236355"/>
                  </a:lnTo>
                  <a:lnTo>
                    <a:pt x="1108837" y="1886394"/>
                  </a:lnTo>
                  <a:lnTo>
                    <a:pt x="1108837" y="1871192"/>
                  </a:lnTo>
                  <a:lnTo>
                    <a:pt x="892784" y="2236355"/>
                  </a:lnTo>
                  <a:lnTo>
                    <a:pt x="508850" y="1714373"/>
                  </a:lnTo>
                  <a:lnTo>
                    <a:pt x="1119593" y="1853006"/>
                  </a:lnTo>
                  <a:lnTo>
                    <a:pt x="1119593" y="1845449"/>
                  </a:lnTo>
                  <a:lnTo>
                    <a:pt x="502361" y="1706321"/>
                  </a:lnTo>
                  <a:lnTo>
                    <a:pt x="502361" y="1710651"/>
                  </a:lnTo>
                  <a:lnTo>
                    <a:pt x="500138" y="1712899"/>
                  </a:lnTo>
                  <a:lnTo>
                    <a:pt x="884961" y="2236673"/>
                  </a:lnTo>
                  <a:lnTo>
                    <a:pt x="883983" y="2236355"/>
                  </a:lnTo>
                  <a:lnTo>
                    <a:pt x="1151597" y="2637180"/>
                  </a:lnTo>
                  <a:lnTo>
                    <a:pt x="1153845" y="2635440"/>
                  </a:lnTo>
                  <a:lnTo>
                    <a:pt x="1669275" y="3237369"/>
                  </a:lnTo>
                  <a:lnTo>
                    <a:pt x="1641551" y="3264103"/>
                  </a:lnTo>
                  <a:lnTo>
                    <a:pt x="1641551" y="3274631"/>
                  </a:lnTo>
                  <a:lnTo>
                    <a:pt x="1164704" y="3904805"/>
                  </a:lnTo>
                  <a:lnTo>
                    <a:pt x="1161707" y="3906507"/>
                  </a:lnTo>
                  <a:lnTo>
                    <a:pt x="1151864" y="3902837"/>
                  </a:lnTo>
                  <a:lnTo>
                    <a:pt x="1151864" y="3910126"/>
                  </a:lnTo>
                  <a:lnTo>
                    <a:pt x="945426" y="3957993"/>
                  </a:lnTo>
                  <a:lnTo>
                    <a:pt x="1029385" y="3863937"/>
                  </a:lnTo>
                  <a:lnTo>
                    <a:pt x="1151864" y="3910126"/>
                  </a:lnTo>
                  <a:lnTo>
                    <a:pt x="1151864" y="3902837"/>
                  </a:lnTo>
                  <a:lnTo>
                    <a:pt x="1034021" y="3858742"/>
                  </a:lnTo>
                  <a:lnTo>
                    <a:pt x="1035367" y="3857231"/>
                  </a:lnTo>
                  <a:lnTo>
                    <a:pt x="1641551" y="3274631"/>
                  </a:lnTo>
                  <a:lnTo>
                    <a:pt x="1641551" y="3264103"/>
                  </a:lnTo>
                  <a:lnTo>
                    <a:pt x="1030922" y="3852862"/>
                  </a:lnTo>
                  <a:lnTo>
                    <a:pt x="1027722" y="3856380"/>
                  </a:lnTo>
                  <a:lnTo>
                    <a:pt x="1023048" y="3854640"/>
                  </a:lnTo>
                  <a:lnTo>
                    <a:pt x="1023048" y="3861549"/>
                  </a:lnTo>
                  <a:lnTo>
                    <a:pt x="934351" y="3959339"/>
                  </a:lnTo>
                  <a:lnTo>
                    <a:pt x="493725" y="3661892"/>
                  </a:lnTo>
                  <a:lnTo>
                    <a:pt x="1023048" y="3861549"/>
                  </a:lnTo>
                  <a:lnTo>
                    <a:pt x="1023048" y="3854640"/>
                  </a:lnTo>
                  <a:lnTo>
                    <a:pt x="476097" y="3649992"/>
                  </a:lnTo>
                  <a:lnTo>
                    <a:pt x="471639" y="3646982"/>
                  </a:lnTo>
                  <a:lnTo>
                    <a:pt x="471157" y="3646830"/>
                  </a:lnTo>
                  <a:lnTo>
                    <a:pt x="135991" y="3333775"/>
                  </a:lnTo>
                  <a:lnTo>
                    <a:pt x="131622" y="3338131"/>
                  </a:lnTo>
                  <a:lnTo>
                    <a:pt x="457796" y="3642372"/>
                  </a:lnTo>
                  <a:lnTo>
                    <a:pt x="445287" y="3638194"/>
                  </a:lnTo>
                  <a:lnTo>
                    <a:pt x="463207" y="3650297"/>
                  </a:lnTo>
                  <a:lnTo>
                    <a:pt x="6286" y="3937914"/>
                  </a:lnTo>
                  <a:lnTo>
                    <a:pt x="127254" y="3338131"/>
                  </a:lnTo>
                  <a:lnTo>
                    <a:pt x="122885" y="3338131"/>
                  </a:lnTo>
                  <a:lnTo>
                    <a:pt x="0" y="3944823"/>
                  </a:lnTo>
                  <a:lnTo>
                    <a:pt x="4445" y="3947045"/>
                  </a:lnTo>
                  <a:lnTo>
                    <a:pt x="4953" y="3944505"/>
                  </a:lnTo>
                  <a:lnTo>
                    <a:pt x="470166" y="3654996"/>
                  </a:lnTo>
                  <a:lnTo>
                    <a:pt x="929360" y="3964838"/>
                  </a:lnTo>
                  <a:lnTo>
                    <a:pt x="925652" y="3968927"/>
                  </a:lnTo>
                  <a:lnTo>
                    <a:pt x="932091" y="3967416"/>
                  </a:lnTo>
                  <a:lnTo>
                    <a:pt x="650709" y="5144706"/>
                  </a:lnTo>
                  <a:lnTo>
                    <a:pt x="656920" y="5144706"/>
                  </a:lnTo>
                  <a:lnTo>
                    <a:pt x="937945" y="3966032"/>
                  </a:lnTo>
                  <a:lnTo>
                    <a:pt x="972032" y="3957993"/>
                  </a:lnTo>
                  <a:lnTo>
                    <a:pt x="1160729" y="3913479"/>
                  </a:lnTo>
                  <a:lnTo>
                    <a:pt x="1162545" y="3914152"/>
                  </a:lnTo>
                  <a:lnTo>
                    <a:pt x="1162850" y="3913251"/>
                  </a:lnTo>
                  <a:lnTo>
                    <a:pt x="1897354" y="4280001"/>
                  </a:lnTo>
                  <a:lnTo>
                    <a:pt x="1572742" y="5114493"/>
                  </a:lnTo>
                  <a:lnTo>
                    <a:pt x="1587715" y="5144706"/>
                  </a:lnTo>
                  <a:lnTo>
                    <a:pt x="1599971" y="5144706"/>
                  </a:lnTo>
                  <a:lnTo>
                    <a:pt x="1604352" y="5144706"/>
                  </a:lnTo>
                  <a:lnTo>
                    <a:pt x="1608759" y="5144706"/>
                  </a:lnTo>
                  <a:lnTo>
                    <a:pt x="1587131" y="5120906"/>
                  </a:lnTo>
                  <a:lnTo>
                    <a:pt x="1579880" y="5110886"/>
                  </a:lnTo>
                  <a:lnTo>
                    <a:pt x="1905063" y="4280598"/>
                  </a:lnTo>
                  <a:lnTo>
                    <a:pt x="1906473" y="4279074"/>
                  </a:lnTo>
                  <a:lnTo>
                    <a:pt x="2483002" y="5121072"/>
                  </a:lnTo>
                  <a:lnTo>
                    <a:pt x="2478633" y="5121072"/>
                  </a:lnTo>
                  <a:lnTo>
                    <a:pt x="2477592" y="5122621"/>
                  </a:lnTo>
                  <a:lnTo>
                    <a:pt x="2400528" y="5144706"/>
                  </a:lnTo>
                  <a:lnTo>
                    <a:pt x="2426957" y="5144706"/>
                  </a:lnTo>
                  <a:lnTo>
                    <a:pt x="2471369" y="5131955"/>
                  </a:lnTo>
                  <a:lnTo>
                    <a:pt x="2462847" y="5144706"/>
                  </a:lnTo>
                  <a:lnTo>
                    <a:pt x="2467787" y="5144706"/>
                  </a:lnTo>
                  <a:lnTo>
                    <a:pt x="2474722" y="5130990"/>
                  </a:lnTo>
                  <a:lnTo>
                    <a:pt x="2480386" y="5129352"/>
                  </a:lnTo>
                  <a:lnTo>
                    <a:pt x="2470137" y="5144706"/>
                  </a:lnTo>
                  <a:lnTo>
                    <a:pt x="2475446" y="5144706"/>
                  </a:lnTo>
                  <a:lnTo>
                    <a:pt x="2483726" y="5128399"/>
                  </a:lnTo>
                  <a:lnTo>
                    <a:pt x="2487168" y="5127409"/>
                  </a:lnTo>
                  <a:lnTo>
                    <a:pt x="2504465" y="5144706"/>
                  </a:lnTo>
                  <a:lnTo>
                    <a:pt x="2513266" y="5144706"/>
                  </a:lnTo>
                  <a:lnTo>
                    <a:pt x="2493962" y="5125453"/>
                  </a:lnTo>
                  <a:lnTo>
                    <a:pt x="1909851" y="4275455"/>
                  </a:lnTo>
                  <a:lnTo>
                    <a:pt x="1915858" y="4268990"/>
                  </a:lnTo>
                  <a:lnTo>
                    <a:pt x="2489593" y="3651351"/>
                  </a:lnTo>
                  <a:lnTo>
                    <a:pt x="2491816" y="3649129"/>
                  </a:lnTo>
                  <a:lnTo>
                    <a:pt x="3246310" y="2895689"/>
                  </a:lnTo>
                  <a:lnTo>
                    <a:pt x="3589299" y="3195663"/>
                  </a:lnTo>
                  <a:lnTo>
                    <a:pt x="3560051" y="3886276"/>
                  </a:lnTo>
                  <a:lnTo>
                    <a:pt x="3559975" y="3890124"/>
                  </a:lnTo>
                  <a:lnTo>
                    <a:pt x="3557828" y="3892270"/>
                  </a:lnTo>
                  <a:lnTo>
                    <a:pt x="3557828" y="3896626"/>
                  </a:lnTo>
                  <a:lnTo>
                    <a:pt x="3557828" y="3898849"/>
                  </a:lnTo>
                  <a:lnTo>
                    <a:pt x="3557828" y="3901071"/>
                  </a:lnTo>
                  <a:lnTo>
                    <a:pt x="3559975" y="3901071"/>
                  </a:lnTo>
                  <a:lnTo>
                    <a:pt x="3559975" y="3903205"/>
                  </a:lnTo>
                  <a:lnTo>
                    <a:pt x="3562197" y="3903205"/>
                  </a:lnTo>
                  <a:lnTo>
                    <a:pt x="4290339" y="3913936"/>
                  </a:lnTo>
                  <a:lnTo>
                    <a:pt x="4290415" y="3914152"/>
                  </a:lnTo>
                  <a:lnTo>
                    <a:pt x="4291000" y="3913949"/>
                  </a:lnTo>
                  <a:lnTo>
                    <a:pt x="4296918" y="3914038"/>
                  </a:lnTo>
                  <a:lnTo>
                    <a:pt x="4566767" y="4720234"/>
                  </a:lnTo>
                  <a:lnTo>
                    <a:pt x="4547755" y="4730089"/>
                  </a:lnTo>
                  <a:lnTo>
                    <a:pt x="4547755" y="4739030"/>
                  </a:lnTo>
                  <a:lnTo>
                    <a:pt x="4283634" y="4966614"/>
                  </a:lnTo>
                  <a:lnTo>
                    <a:pt x="4008869" y="5018125"/>
                  </a:lnTo>
                  <a:lnTo>
                    <a:pt x="4547755" y="4739030"/>
                  </a:lnTo>
                  <a:lnTo>
                    <a:pt x="4547755" y="4730089"/>
                  </a:lnTo>
                  <a:lnTo>
                    <a:pt x="3983355" y="5022494"/>
                  </a:lnTo>
                  <a:lnTo>
                    <a:pt x="3981424" y="5024793"/>
                  </a:lnTo>
                  <a:lnTo>
                    <a:pt x="3981132" y="5024691"/>
                  </a:lnTo>
                  <a:lnTo>
                    <a:pt x="3980980" y="5025326"/>
                  </a:lnTo>
                  <a:lnTo>
                    <a:pt x="3880751" y="5144706"/>
                  </a:lnTo>
                  <a:lnTo>
                    <a:pt x="3890683" y="5144706"/>
                  </a:lnTo>
                  <a:lnTo>
                    <a:pt x="3977157" y="5041646"/>
                  </a:lnTo>
                  <a:lnTo>
                    <a:pt x="3953027" y="5144706"/>
                  </a:lnTo>
                  <a:lnTo>
                    <a:pt x="3959161" y="5144706"/>
                  </a:lnTo>
                  <a:lnTo>
                    <a:pt x="3986949" y="5029974"/>
                  </a:lnTo>
                  <a:lnTo>
                    <a:pt x="3987711" y="5029073"/>
                  </a:lnTo>
                  <a:lnTo>
                    <a:pt x="3988981" y="5028425"/>
                  </a:lnTo>
                  <a:lnTo>
                    <a:pt x="4274896" y="4974145"/>
                  </a:lnTo>
                  <a:lnTo>
                    <a:pt x="4076954" y="5144706"/>
                  </a:lnTo>
                  <a:lnTo>
                    <a:pt x="4088320" y="5144706"/>
                  </a:lnTo>
                  <a:lnTo>
                    <a:pt x="4288421" y="4971580"/>
                  </a:lnTo>
                  <a:lnTo>
                    <a:pt x="4541875" y="4923460"/>
                  </a:lnTo>
                  <a:lnTo>
                    <a:pt x="4125811" y="5144706"/>
                  </a:lnTo>
                  <a:lnTo>
                    <a:pt x="4139209" y="5144706"/>
                  </a:lnTo>
                  <a:lnTo>
                    <a:pt x="4546739" y="4929746"/>
                  </a:lnTo>
                  <a:lnTo>
                    <a:pt x="4372241" y="5144706"/>
                  </a:lnTo>
                  <a:lnTo>
                    <a:pt x="4380166" y="5144706"/>
                  </a:lnTo>
                  <a:lnTo>
                    <a:pt x="4545038" y="4941595"/>
                  </a:lnTo>
                  <a:lnTo>
                    <a:pt x="4452886" y="5144706"/>
                  </a:lnTo>
                  <a:lnTo>
                    <a:pt x="4461014" y="5144706"/>
                  </a:lnTo>
                  <a:lnTo>
                    <a:pt x="4562399" y="4921745"/>
                  </a:lnTo>
                  <a:lnTo>
                    <a:pt x="4901730" y="5144706"/>
                  </a:lnTo>
                  <a:lnTo>
                    <a:pt x="4902466" y="5144706"/>
                  </a:lnTo>
                  <a:lnTo>
                    <a:pt x="4907242" y="5144706"/>
                  </a:lnTo>
                  <a:lnTo>
                    <a:pt x="4907673" y="5144706"/>
                  </a:lnTo>
                  <a:lnTo>
                    <a:pt x="4912677" y="5144706"/>
                  </a:lnTo>
                  <a:lnTo>
                    <a:pt x="4913820" y="5144706"/>
                  </a:lnTo>
                  <a:lnTo>
                    <a:pt x="5678906" y="4724616"/>
                  </a:lnTo>
                  <a:lnTo>
                    <a:pt x="5676684" y="4720234"/>
                  </a:lnTo>
                  <a:lnTo>
                    <a:pt x="4908537" y="5142014"/>
                  </a:lnTo>
                  <a:lnTo>
                    <a:pt x="4907902" y="5141595"/>
                  </a:lnTo>
                  <a:lnTo>
                    <a:pt x="4891392" y="5120754"/>
                  </a:lnTo>
                  <a:lnTo>
                    <a:pt x="4891392" y="5130812"/>
                  </a:lnTo>
                  <a:lnTo>
                    <a:pt x="4571441" y="4921745"/>
                  </a:lnTo>
                  <a:lnTo>
                    <a:pt x="4562602" y="4915979"/>
                  </a:lnTo>
                  <a:lnTo>
                    <a:pt x="4573359" y="4731182"/>
                  </a:lnTo>
                  <a:lnTo>
                    <a:pt x="4891392" y="5130812"/>
                  </a:lnTo>
                  <a:lnTo>
                    <a:pt x="4891392" y="5120754"/>
                  </a:lnTo>
                  <a:lnTo>
                    <a:pt x="4582871" y="4731182"/>
                  </a:lnTo>
                  <a:lnTo>
                    <a:pt x="4574044" y="4720069"/>
                  </a:lnTo>
                  <a:lnTo>
                    <a:pt x="4568139" y="4702429"/>
                  </a:lnTo>
                  <a:lnTo>
                    <a:pt x="4568139" y="4729251"/>
                  </a:lnTo>
                  <a:lnTo>
                    <a:pt x="4558144" y="4913058"/>
                  </a:lnTo>
                  <a:lnTo>
                    <a:pt x="4556938" y="4915395"/>
                  </a:lnTo>
                  <a:lnTo>
                    <a:pt x="4297057" y="4964100"/>
                  </a:lnTo>
                  <a:lnTo>
                    <a:pt x="4553597" y="4742142"/>
                  </a:lnTo>
                  <a:lnTo>
                    <a:pt x="4568139" y="4729251"/>
                  </a:lnTo>
                  <a:lnTo>
                    <a:pt x="4568139" y="4702429"/>
                  </a:lnTo>
                  <a:lnTo>
                    <a:pt x="4304309" y="3914140"/>
                  </a:lnTo>
                  <a:lnTo>
                    <a:pt x="4305744" y="3914152"/>
                  </a:lnTo>
                  <a:lnTo>
                    <a:pt x="4305744" y="3911727"/>
                  </a:lnTo>
                  <a:lnTo>
                    <a:pt x="5101996" y="3806888"/>
                  </a:lnTo>
                  <a:lnTo>
                    <a:pt x="5108587" y="3806888"/>
                  </a:lnTo>
                  <a:lnTo>
                    <a:pt x="5110086" y="3803789"/>
                  </a:lnTo>
                  <a:lnTo>
                    <a:pt x="5112956" y="3809034"/>
                  </a:lnTo>
                  <a:lnTo>
                    <a:pt x="5120729" y="3795877"/>
                  </a:lnTo>
                  <a:lnTo>
                    <a:pt x="5127523" y="3784358"/>
                  </a:lnTo>
                  <a:lnTo>
                    <a:pt x="5720512" y="4010545"/>
                  </a:lnTo>
                  <a:lnTo>
                    <a:pt x="5722734" y="4003967"/>
                  </a:lnTo>
                  <a:lnTo>
                    <a:pt x="5130914" y="3778618"/>
                  </a:lnTo>
                  <a:lnTo>
                    <a:pt x="5474881" y="3195751"/>
                  </a:lnTo>
                  <a:lnTo>
                    <a:pt x="5465508" y="3179470"/>
                  </a:lnTo>
                  <a:lnTo>
                    <a:pt x="5465508" y="3190913"/>
                  </a:lnTo>
                  <a:lnTo>
                    <a:pt x="5463895" y="3190646"/>
                  </a:lnTo>
                  <a:lnTo>
                    <a:pt x="5463895" y="3197593"/>
                  </a:lnTo>
                  <a:lnTo>
                    <a:pt x="5460924" y="3200108"/>
                  </a:lnTo>
                  <a:lnTo>
                    <a:pt x="5460924" y="3208210"/>
                  </a:lnTo>
                  <a:lnTo>
                    <a:pt x="5124602" y="3776205"/>
                  </a:lnTo>
                  <a:lnTo>
                    <a:pt x="5121199" y="3774910"/>
                  </a:lnTo>
                  <a:lnTo>
                    <a:pt x="5121199" y="3781945"/>
                  </a:lnTo>
                  <a:lnTo>
                    <a:pt x="5112956" y="3795877"/>
                  </a:lnTo>
                  <a:lnTo>
                    <a:pt x="5110734" y="3791788"/>
                  </a:lnTo>
                  <a:lnTo>
                    <a:pt x="5110734" y="3791508"/>
                  </a:lnTo>
                  <a:lnTo>
                    <a:pt x="5110581" y="3791508"/>
                  </a:lnTo>
                  <a:lnTo>
                    <a:pt x="5104219" y="3779812"/>
                  </a:lnTo>
                  <a:lnTo>
                    <a:pt x="5104219" y="3795877"/>
                  </a:lnTo>
                  <a:lnTo>
                    <a:pt x="5104219" y="3800310"/>
                  </a:lnTo>
                  <a:lnTo>
                    <a:pt x="5101996" y="3800310"/>
                  </a:lnTo>
                  <a:lnTo>
                    <a:pt x="4316819" y="3904716"/>
                  </a:lnTo>
                  <a:lnTo>
                    <a:pt x="4897869" y="3696741"/>
                  </a:lnTo>
                  <a:lnTo>
                    <a:pt x="5078311" y="3765575"/>
                  </a:lnTo>
                  <a:lnTo>
                    <a:pt x="5104219" y="3795877"/>
                  </a:lnTo>
                  <a:lnTo>
                    <a:pt x="5104219" y="3779812"/>
                  </a:lnTo>
                  <a:lnTo>
                    <a:pt x="5101247" y="3774338"/>
                  </a:lnTo>
                  <a:lnTo>
                    <a:pt x="5121199" y="3781945"/>
                  </a:lnTo>
                  <a:lnTo>
                    <a:pt x="5121199" y="3774910"/>
                  </a:lnTo>
                  <a:lnTo>
                    <a:pt x="5096446" y="3765486"/>
                  </a:lnTo>
                  <a:lnTo>
                    <a:pt x="5094389" y="3761702"/>
                  </a:lnTo>
                  <a:lnTo>
                    <a:pt x="5094389" y="3774973"/>
                  </a:lnTo>
                  <a:lnTo>
                    <a:pt x="5090261" y="3770134"/>
                  </a:lnTo>
                  <a:lnTo>
                    <a:pt x="5092166" y="3770871"/>
                  </a:lnTo>
                  <a:lnTo>
                    <a:pt x="5094389" y="3774973"/>
                  </a:lnTo>
                  <a:lnTo>
                    <a:pt x="5094389" y="3761702"/>
                  </a:lnTo>
                  <a:lnTo>
                    <a:pt x="5087340" y="3748722"/>
                  </a:lnTo>
                  <a:lnTo>
                    <a:pt x="5087340" y="3762019"/>
                  </a:lnTo>
                  <a:lnTo>
                    <a:pt x="5081359" y="3759733"/>
                  </a:lnTo>
                  <a:lnTo>
                    <a:pt x="5069446" y="3745839"/>
                  </a:lnTo>
                  <a:lnTo>
                    <a:pt x="5069446" y="3755199"/>
                  </a:lnTo>
                  <a:lnTo>
                    <a:pt x="4900193" y="3690747"/>
                  </a:lnTo>
                  <a:lnTo>
                    <a:pt x="4897933" y="3683089"/>
                  </a:lnTo>
                  <a:lnTo>
                    <a:pt x="4961750" y="3629266"/>
                  </a:lnTo>
                  <a:lnTo>
                    <a:pt x="5069446" y="3755199"/>
                  </a:lnTo>
                  <a:lnTo>
                    <a:pt x="5069446" y="3745839"/>
                  </a:lnTo>
                  <a:lnTo>
                    <a:pt x="4966271" y="3625456"/>
                  </a:lnTo>
                  <a:lnTo>
                    <a:pt x="4998275" y="3598456"/>
                  </a:lnTo>
                  <a:lnTo>
                    <a:pt x="5087340" y="3762019"/>
                  </a:lnTo>
                  <a:lnTo>
                    <a:pt x="5087340" y="3748722"/>
                  </a:lnTo>
                  <a:lnTo>
                    <a:pt x="5003419" y="3594112"/>
                  </a:lnTo>
                  <a:lnTo>
                    <a:pt x="5460924" y="3208210"/>
                  </a:lnTo>
                  <a:lnTo>
                    <a:pt x="5460924" y="3200108"/>
                  </a:lnTo>
                  <a:lnTo>
                    <a:pt x="5000396" y="3588537"/>
                  </a:lnTo>
                  <a:lnTo>
                    <a:pt x="4995240" y="3579050"/>
                  </a:lnTo>
                  <a:lnTo>
                    <a:pt x="4995240" y="3592893"/>
                  </a:lnTo>
                  <a:lnTo>
                    <a:pt x="4962220" y="3620744"/>
                  </a:lnTo>
                  <a:lnTo>
                    <a:pt x="4957711" y="3615486"/>
                  </a:lnTo>
                  <a:lnTo>
                    <a:pt x="4957711" y="3624554"/>
                  </a:lnTo>
                  <a:lnTo>
                    <a:pt x="4896028" y="3676573"/>
                  </a:lnTo>
                  <a:lnTo>
                    <a:pt x="4891392" y="3660787"/>
                  </a:lnTo>
                  <a:lnTo>
                    <a:pt x="4891392" y="3692969"/>
                  </a:lnTo>
                  <a:lnTo>
                    <a:pt x="4309376" y="3900119"/>
                  </a:lnTo>
                  <a:lnTo>
                    <a:pt x="4323842" y="3870388"/>
                  </a:lnTo>
                  <a:lnTo>
                    <a:pt x="4565510" y="3373450"/>
                  </a:lnTo>
                  <a:lnTo>
                    <a:pt x="4891392" y="3692969"/>
                  </a:lnTo>
                  <a:lnTo>
                    <a:pt x="4891392" y="3660787"/>
                  </a:lnTo>
                  <a:lnTo>
                    <a:pt x="4889728" y="3655123"/>
                  </a:lnTo>
                  <a:lnTo>
                    <a:pt x="4889728" y="3681882"/>
                  </a:lnTo>
                  <a:lnTo>
                    <a:pt x="4889284" y="3682263"/>
                  </a:lnTo>
                  <a:lnTo>
                    <a:pt x="4841710" y="3635629"/>
                  </a:lnTo>
                  <a:lnTo>
                    <a:pt x="4828235" y="3612299"/>
                  </a:lnTo>
                  <a:lnTo>
                    <a:pt x="4828235" y="3622421"/>
                  </a:lnTo>
                  <a:lnTo>
                    <a:pt x="4568304" y="3367697"/>
                  </a:lnTo>
                  <a:lnTo>
                    <a:pt x="4618736" y="3264001"/>
                  </a:lnTo>
                  <a:lnTo>
                    <a:pt x="4828235" y="3622421"/>
                  </a:lnTo>
                  <a:lnTo>
                    <a:pt x="4828235" y="3612299"/>
                  </a:lnTo>
                  <a:lnTo>
                    <a:pt x="4622558" y="3256127"/>
                  </a:lnTo>
                  <a:lnTo>
                    <a:pt x="4629861" y="3241129"/>
                  </a:lnTo>
                  <a:lnTo>
                    <a:pt x="4828845" y="3473831"/>
                  </a:lnTo>
                  <a:lnTo>
                    <a:pt x="4889728" y="3681882"/>
                  </a:lnTo>
                  <a:lnTo>
                    <a:pt x="4889728" y="3655123"/>
                  </a:lnTo>
                  <a:lnTo>
                    <a:pt x="4840516" y="3487483"/>
                  </a:lnTo>
                  <a:lnTo>
                    <a:pt x="4957711" y="3624554"/>
                  </a:lnTo>
                  <a:lnTo>
                    <a:pt x="4957711" y="3615486"/>
                  </a:lnTo>
                  <a:lnTo>
                    <a:pt x="4836604" y="3474148"/>
                  </a:lnTo>
                  <a:lnTo>
                    <a:pt x="4824971" y="3434537"/>
                  </a:lnTo>
                  <a:lnTo>
                    <a:pt x="4824971" y="3460572"/>
                  </a:lnTo>
                  <a:lnTo>
                    <a:pt x="4632414" y="3235883"/>
                  </a:lnTo>
                  <a:lnTo>
                    <a:pt x="4711573" y="3073108"/>
                  </a:lnTo>
                  <a:lnTo>
                    <a:pt x="4824971" y="3460572"/>
                  </a:lnTo>
                  <a:lnTo>
                    <a:pt x="4824971" y="3434537"/>
                  </a:lnTo>
                  <a:lnTo>
                    <a:pt x="4726724" y="3099905"/>
                  </a:lnTo>
                  <a:lnTo>
                    <a:pt x="4995240" y="3592893"/>
                  </a:lnTo>
                  <a:lnTo>
                    <a:pt x="4995240" y="3579050"/>
                  </a:lnTo>
                  <a:lnTo>
                    <a:pt x="4718164" y="3068675"/>
                  </a:lnTo>
                  <a:lnTo>
                    <a:pt x="5463895" y="3197593"/>
                  </a:lnTo>
                  <a:lnTo>
                    <a:pt x="5463895" y="3190646"/>
                  </a:lnTo>
                  <a:lnTo>
                    <a:pt x="4755642" y="3068675"/>
                  </a:lnTo>
                  <a:lnTo>
                    <a:pt x="4716792" y="3061995"/>
                  </a:lnTo>
                  <a:lnTo>
                    <a:pt x="5016385" y="2412568"/>
                  </a:lnTo>
                  <a:lnTo>
                    <a:pt x="5465508" y="3190913"/>
                  </a:lnTo>
                  <a:lnTo>
                    <a:pt x="5465508" y="3179470"/>
                  </a:lnTo>
                  <a:lnTo>
                    <a:pt x="5019878" y="2404986"/>
                  </a:lnTo>
                  <a:lnTo>
                    <a:pt x="5020869" y="2402840"/>
                  </a:lnTo>
                  <a:lnTo>
                    <a:pt x="5019497" y="2401646"/>
                  </a:lnTo>
                  <a:lnTo>
                    <a:pt x="5169903" y="1800669"/>
                  </a:lnTo>
                  <a:lnTo>
                    <a:pt x="5170411" y="1800631"/>
                  </a:lnTo>
                  <a:lnTo>
                    <a:pt x="5915799" y="1995436"/>
                  </a:lnTo>
                  <a:lnTo>
                    <a:pt x="5917946" y="1988858"/>
                  </a:lnTo>
                  <a:lnTo>
                    <a:pt x="5190985" y="1800504"/>
                  </a:lnTo>
                  <a:lnTo>
                    <a:pt x="5178031" y="1797151"/>
                  </a:lnTo>
                  <a:lnTo>
                    <a:pt x="5928906" y="1550784"/>
                  </a:lnTo>
                  <a:close/>
                </a:path>
              </a:pathLst>
            </a:custGeom>
            <a:solidFill>
              <a:srgbClr val="0170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0849" y="6775218"/>
              <a:ext cx="196437" cy="8277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095617" y="1969591"/>
              <a:ext cx="3130550" cy="4888865"/>
            </a:xfrm>
            <a:custGeom>
              <a:avLst/>
              <a:gdLst/>
              <a:ahLst/>
              <a:cxnLst/>
              <a:rect l="l" t="t" r="r" b="b"/>
              <a:pathLst>
                <a:path w="3130550" h="4888865">
                  <a:moveTo>
                    <a:pt x="100901" y="2015096"/>
                  </a:moveTo>
                  <a:lnTo>
                    <a:pt x="57073" y="1997583"/>
                  </a:lnTo>
                  <a:lnTo>
                    <a:pt x="54851" y="2004161"/>
                  </a:lnTo>
                  <a:lnTo>
                    <a:pt x="98755" y="2021687"/>
                  </a:lnTo>
                  <a:lnTo>
                    <a:pt x="100901" y="2015096"/>
                  </a:lnTo>
                  <a:close/>
                </a:path>
                <a:path w="3130550" h="4888865">
                  <a:moveTo>
                    <a:pt x="155752" y="144589"/>
                  </a:moveTo>
                  <a:lnTo>
                    <a:pt x="4432" y="0"/>
                  </a:lnTo>
                  <a:lnTo>
                    <a:pt x="0" y="4356"/>
                  </a:lnTo>
                  <a:lnTo>
                    <a:pt x="151384" y="148958"/>
                  </a:lnTo>
                  <a:lnTo>
                    <a:pt x="155752" y="144589"/>
                  </a:lnTo>
                  <a:close/>
                </a:path>
                <a:path w="3130550" h="4888865">
                  <a:moveTo>
                    <a:pt x="647077" y="589178"/>
                  </a:moveTo>
                  <a:lnTo>
                    <a:pt x="596265" y="535063"/>
                  </a:lnTo>
                  <a:lnTo>
                    <a:pt x="596671" y="534466"/>
                  </a:lnTo>
                  <a:lnTo>
                    <a:pt x="591134" y="529590"/>
                  </a:lnTo>
                  <a:lnTo>
                    <a:pt x="548398" y="484047"/>
                  </a:lnTo>
                  <a:lnTo>
                    <a:pt x="239115" y="146735"/>
                  </a:lnTo>
                  <a:lnTo>
                    <a:pt x="234746" y="151091"/>
                  </a:lnTo>
                  <a:lnTo>
                    <a:pt x="542010" y="486219"/>
                  </a:lnTo>
                  <a:lnTo>
                    <a:pt x="199656" y="183997"/>
                  </a:lnTo>
                  <a:lnTo>
                    <a:pt x="195211" y="188353"/>
                  </a:lnTo>
                  <a:lnTo>
                    <a:pt x="592226" y="540969"/>
                  </a:lnTo>
                  <a:lnTo>
                    <a:pt x="592683" y="540296"/>
                  </a:lnTo>
                  <a:lnTo>
                    <a:pt x="642721" y="593610"/>
                  </a:lnTo>
                  <a:lnTo>
                    <a:pt x="647077" y="589178"/>
                  </a:lnTo>
                  <a:close/>
                </a:path>
                <a:path w="3130550" h="4888865">
                  <a:moveTo>
                    <a:pt x="3130092" y="4783734"/>
                  </a:moveTo>
                  <a:lnTo>
                    <a:pt x="3123501" y="4781537"/>
                  </a:lnTo>
                  <a:lnTo>
                    <a:pt x="3092335" y="4888408"/>
                  </a:lnTo>
                  <a:lnTo>
                    <a:pt x="3099562" y="4888408"/>
                  </a:lnTo>
                  <a:lnTo>
                    <a:pt x="3130092" y="4783734"/>
                  </a:lnTo>
                  <a:close/>
                </a:path>
              </a:pathLst>
            </a:custGeom>
            <a:solidFill>
              <a:srgbClr val="017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79880" y="219493"/>
              <a:ext cx="10967720" cy="6638925"/>
            </a:xfrm>
            <a:custGeom>
              <a:avLst/>
              <a:gdLst/>
              <a:ahLst/>
              <a:cxnLst/>
              <a:rect l="l" t="t" r="r" b="b"/>
              <a:pathLst>
                <a:path w="10967720" h="6638925">
                  <a:moveTo>
                    <a:pt x="35090" y="8724"/>
                  </a:moveTo>
                  <a:lnTo>
                    <a:pt x="30721" y="6578"/>
                  </a:lnTo>
                  <a:lnTo>
                    <a:pt x="28498" y="2222"/>
                  </a:lnTo>
                  <a:lnTo>
                    <a:pt x="21983" y="0"/>
                  </a:lnTo>
                  <a:lnTo>
                    <a:pt x="17551" y="0"/>
                  </a:lnTo>
                  <a:lnTo>
                    <a:pt x="13182" y="0"/>
                  </a:lnTo>
                  <a:lnTo>
                    <a:pt x="8813" y="2222"/>
                  </a:lnTo>
                  <a:lnTo>
                    <a:pt x="6591" y="6578"/>
                  </a:lnTo>
                  <a:lnTo>
                    <a:pt x="2222" y="8724"/>
                  </a:lnTo>
                  <a:lnTo>
                    <a:pt x="0" y="13157"/>
                  </a:lnTo>
                  <a:lnTo>
                    <a:pt x="0" y="21882"/>
                  </a:lnTo>
                  <a:lnTo>
                    <a:pt x="2222" y="26250"/>
                  </a:lnTo>
                  <a:lnTo>
                    <a:pt x="6591" y="30683"/>
                  </a:lnTo>
                  <a:lnTo>
                    <a:pt x="12217" y="34378"/>
                  </a:lnTo>
                  <a:lnTo>
                    <a:pt x="18656" y="35623"/>
                  </a:lnTo>
                  <a:lnTo>
                    <a:pt x="25095" y="34378"/>
                  </a:lnTo>
                  <a:lnTo>
                    <a:pt x="30721" y="30683"/>
                  </a:lnTo>
                  <a:lnTo>
                    <a:pt x="35090" y="26250"/>
                  </a:lnTo>
                  <a:lnTo>
                    <a:pt x="35090" y="8724"/>
                  </a:lnTo>
                  <a:close/>
                </a:path>
                <a:path w="10967720" h="6638925">
                  <a:moveTo>
                    <a:pt x="309295" y="6251270"/>
                  </a:moveTo>
                  <a:lnTo>
                    <a:pt x="307073" y="6249073"/>
                  </a:lnTo>
                  <a:lnTo>
                    <a:pt x="304927" y="6246888"/>
                  </a:lnTo>
                  <a:lnTo>
                    <a:pt x="298335" y="6246888"/>
                  </a:lnTo>
                  <a:lnTo>
                    <a:pt x="298335" y="6249073"/>
                  </a:lnTo>
                  <a:lnTo>
                    <a:pt x="296113" y="6249073"/>
                  </a:lnTo>
                  <a:lnTo>
                    <a:pt x="296113" y="6255651"/>
                  </a:lnTo>
                  <a:lnTo>
                    <a:pt x="300558" y="6260033"/>
                  </a:lnTo>
                  <a:lnTo>
                    <a:pt x="304927" y="6260033"/>
                  </a:lnTo>
                  <a:lnTo>
                    <a:pt x="307073" y="6257836"/>
                  </a:lnTo>
                  <a:lnTo>
                    <a:pt x="307073" y="6255651"/>
                  </a:lnTo>
                  <a:lnTo>
                    <a:pt x="309295" y="6253467"/>
                  </a:lnTo>
                  <a:lnTo>
                    <a:pt x="309295" y="6251270"/>
                  </a:lnTo>
                  <a:close/>
                </a:path>
                <a:path w="10967720" h="6638925">
                  <a:moveTo>
                    <a:pt x="329057" y="5979680"/>
                  </a:moveTo>
                  <a:lnTo>
                    <a:pt x="326834" y="5977458"/>
                  </a:lnTo>
                  <a:lnTo>
                    <a:pt x="324624" y="5975324"/>
                  </a:lnTo>
                  <a:lnTo>
                    <a:pt x="320255" y="5975324"/>
                  </a:lnTo>
                  <a:lnTo>
                    <a:pt x="318109" y="5977458"/>
                  </a:lnTo>
                  <a:lnTo>
                    <a:pt x="315887" y="5977458"/>
                  </a:lnTo>
                  <a:lnTo>
                    <a:pt x="315887" y="5979680"/>
                  </a:lnTo>
                  <a:lnTo>
                    <a:pt x="313664" y="5981827"/>
                  </a:lnTo>
                  <a:lnTo>
                    <a:pt x="313664" y="5986259"/>
                  </a:lnTo>
                  <a:lnTo>
                    <a:pt x="315887" y="5988405"/>
                  </a:lnTo>
                  <a:lnTo>
                    <a:pt x="315887" y="5990628"/>
                  </a:lnTo>
                  <a:lnTo>
                    <a:pt x="320255" y="5992838"/>
                  </a:lnTo>
                  <a:lnTo>
                    <a:pt x="324624" y="5992838"/>
                  </a:lnTo>
                  <a:lnTo>
                    <a:pt x="329057" y="5988405"/>
                  </a:lnTo>
                  <a:lnTo>
                    <a:pt x="329057" y="5979680"/>
                  </a:lnTo>
                  <a:close/>
                </a:path>
                <a:path w="10967720" h="6638925">
                  <a:moveTo>
                    <a:pt x="434327" y="6536017"/>
                  </a:moveTo>
                  <a:lnTo>
                    <a:pt x="432104" y="6536017"/>
                  </a:lnTo>
                  <a:lnTo>
                    <a:pt x="429958" y="6533832"/>
                  </a:lnTo>
                  <a:lnTo>
                    <a:pt x="423367" y="6533832"/>
                  </a:lnTo>
                  <a:lnTo>
                    <a:pt x="421157" y="6536017"/>
                  </a:lnTo>
                  <a:lnTo>
                    <a:pt x="419011" y="6538201"/>
                  </a:lnTo>
                  <a:lnTo>
                    <a:pt x="419011" y="6542583"/>
                  </a:lnTo>
                  <a:lnTo>
                    <a:pt x="421157" y="6544780"/>
                  </a:lnTo>
                  <a:lnTo>
                    <a:pt x="425526" y="6549161"/>
                  </a:lnTo>
                  <a:lnTo>
                    <a:pt x="429958" y="6549161"/>
                  </a:lnTo>
                  <a:lnTo>
                    <a:pt x="432104" y="6544780"/>
                  </a:lnTo>
                  <a:lnTo>
                    <a:pt x="434327" y="6544780"/>
                  </a:lnTo>
                  <a:lnTo>
                    <a:pt x="434327" y="6536017"/>
                  </a:lnTo>
                  <a:close/>
                </a:path>
                <a:path w="10967720" h="6638925">
                  <a:moveTo>
                    <a:pt x="522058" y="6336690"/>
                  </a:moveTo>
                  <a:lnTo>
                    <a:pt x="519912" y="6332321"/>
                  </a:lnTo>
                  <a:lnTo>
                    <a:pt x="515467" y="6327927"/>
                  </a:lnTo>
                  <a:lnTo>
                    <a:pt x="508876" y="6327927"/>
                  </a:lnTo>
                  <a:lnTo>
                    <a:pt x="502285" y="6327927"/>
                  </a:lnTo>
                  <a:lnTo>
                    <a:pt x="497916" y="6332321"/>
                  </a:lnTo>
                  <a:lnTo>
                    <a:pt x="495769" y="6336690"/>
                  </a:lnTo>
                  <a:lnTo>
                    <a:pt x="495769" y="6343269"/>
                  </a:lnTo>
                  <a:lnTo>
                    <a:pt x="504507" y="6352019"/>
                  </a:lnTo>
                  <a:lnTo>
                    <a:pt x="513321" y="6352019"/>
                  </a:lnTo>
                  <a:lnTo>
                    <a:pt x="522058" y="6343269"/>
                  </a:lnTo>
                  <a:lnTo>
                    <a:pt x="522058" y="6336690"/>
                  </a:lnTo>
                  <a:close/>
                </a:path>
                <a:path w="10967720" h="6638925">
                  <a:moveTo>
                    <a:pt x="697572" y="317588"/>
                  </a:moveTo>
                  <a:lnTo>
                    <a:pt x="693140" y="308864"/>
                  </a:lnTo>
                  <a:lnTo>
                    <a:pt x="684403" y="304431"/>
                  </a:lnTo>
                  <a:lnTo>
                    <a:pt x="679958" y="304431"/>
                  </a:lnTo>
                  <a:lnTo>
                    <a:pt x="675589" y="304431"/>
                  </a:lnTo>
                  <a:lnTo>
                    <a:pt x="666851" y="308864"/>
                  </a:lnTo>
                  <a:lnTo>
                    <a:pt x="662419" y="317588"/>
                  </a:lnTo>
                  <a:lnTo>
                    <a:pt x="662419" y="326377"/>
                  </a:lnTo>
                  <a:lnTo>
                    <a:pt x="666851" y="335102"/>
                  </a:lnTo>
                  <a:lnTo>
                    <a:pt x="673722" y="338493"/>
                  </a:lnTo>
                  <a:lnTo>
                    <a:pt x="680796" y="339204"/>
                  </a:lnTo>
                  <a:lnTo>
                    <a:pt x="687476" y="337870"/>
                  </a:lnTo>
                  <a:lnTo>
                    <a:pt x="693140" y="335102"/>
                  </a:lnTo>
                  <a:lnTo>
                    <a:pt x="697572" y="326377"/>
                  </a:lnTo>
                  <a:lnTo>
                    <a:pt x="697572" y="317588"/>
                  </a:lnTo>
                  <a:close/>
                </a:path>
                <a:path w="10967720" h="6638925">
                  <a:moveTo>
                    <a:pt x="769899" y="4777156"/>
                  </a:moveTo>
                  <a:lnTo>
                    <a:pt x="767753" y="4774933"/>
                  </a:lnTo>
                  <a:lnTo>
                    <a:pt x="765530" y="4770577"/>
                  </a:lnTo>
                  <a:lnTo>
                    <a:pt x="763320" y="4768431"/>
                  </a:lnTo>
                  <a:lnTo>
                    <a:pt x="756805" y="4768431"/>
                  </a:lnTo>
                  <a:lnTo>
                    <a:pt x="747991" y="4768431"/>
                  </a:lnTo>
                  <a:lnTo>
                    <a:pt x="745769" y="4770577"/>
                  </a:lnTo>
                  <a:lnTo>
                    <a:pt x="743623" y="4774933"/>
                  </a:lnTo>
                  <a:lnTo>
                    <a:pt x="741400" y="4777156"/>
                  </a:lnTo>
                  <a:lnTo>
                    <a:pt x="741400" y="4783734"/>
                  </a:lnTo>
                  <a:lnTo>
                    <a:pt x="743623" y="4788090"/>
                  </a:lnTo>
                  <a:lnTo>
                    <a:pt x="745769" y="4790313"/>
                  </a:lnTo>
                  <a:lnTo>
                    <a:pt x="752360" y="4796891"/>
                  </a:lnTo>
                  <a:lnTo>
                    <a:pt x="761161" y="4794669"/>
                  </a:lnTo>
                  <a:lnTo>
                    <a:pt x="767753" y="4788090"/>
                  </a:lnTo>
                  <a:lnTo>
                    <a:pt x="769899" y="4783734"/>
                  </a:lnTo>
                  <a:lnTo>
                    <a:pt x="769899" y="4777156"/>
                  </a:lnTo>
                  <a:close/>
                </a:path>
                <a:path w="10967720" h="6638925">
                  <a:moveTo>
                    <a:pt x="886206" y="4012704"/>
                  </a:moveTo>
                  <a:lnTo>
                    <a:pt x="883983" y="4010558"/>
                  </a:lnTo>
                  <a:lnTo>
                    <a:pt x="883983" y="4008336"/>
                  </a:lnTo>
                  <a:lnTo>
                    <a:pt x="881761" y="4008336"/>
                  </a:lnTo>
                  <a:lnTo>
                    <a:pt x="879614" y="4006126"/>
                  </a:lnTo>
                  <a:lnTo>
                    <a:pt x="877392" y="4006126"/>
                  </a:lnTo>
                  <a:lnTo>
                    <a:pt x="875245" y="4006126"/>
                  </a:lnTo>
                  <a:lnTo>
                    <a:pt x="873023" y="4008336"/>
                  </a:lnTo>
                  <a:lnTo>
                    <a:pt x="870800" y="4008336"/>
                  </a:lnTo>
                  <a:lnTo>
                    <a:pt x="870800" y="4010558"/>
                  </a:lnTo>
                  <a:lnTo>
                    <a:pt x="868654" y="4012704"/>
                  </a:lnTo>
                  <a:lnTo>
                    <a:pt x="868654" y="4017137"/>
                  </a:lnTo>
                  <a:lnTo>
                    <a:pt x="870800" y="4019283"/>
                  </a:lnTo>
                  <a:lnTo>
                    <a:pt x="870800" y="4021493"/>
                  </a:lnTo>
                  <a:lnTo>
                    <a:pt x="875245" y="4023715"/>
                  </a:lnTo>
                  <a:lnTo>
                    <a:pt x="879614" y="4023715"/>
                  </a:lnTo>
                  <a:lnTo>
                    <a:pt x="883983" y="4021493"/>
                  </a:lnTo>
                  <a:lnTo>
                    <a:pt x="883983" y="4019283"/>
                  </a:lnTo>
                  <a:lnTo>
                    <a:pt x="886206" y="4017137"/>
                  </a:lnTo>
                  <a:lnTo>
                    <a:pt x="886206" y="4012704"/>
                  </a:lnTo>
                  <a:close/>
                </a:path>
                <a:path w="10967720" h="6638925">
                  <a:moveTo>
                    <a:pt x="1013383" y="5145151"/>
                  </a:moveTo>
                  <a:lnTo>
                    <a:pt x="1011237" y="5142928"/>
                  </a:lnTo>
                  <a:lnTo>
                    <a:pt x="1009015" y="5142928"/>
                  </a:lnTo>
                  <a:lnTo>
                    <a:pt x="1006792" y="5140782"/>
                  </a:lnTo>
                  <a:lnTo>
                    <a:pt x="1004646" y="5140782"/>
                  </a:lnTo>
                  <a:lnTo>
                    <a:pt x="1002423" y="5142928"/>
                  </a:lnTo>
                  <a:lnTo>
                    <a:pt x="1000201" y="5142928"/>
                  </a:lnTo>
                  <a:lnTo>
                    <a:pt x="998054" y="5145151"/>
                  </a:lnTo>
                  <a:lnTo>
                    <a:pt x="998054" y="5153876"/>
                  </a:lnTo>
                  <a:lnTo>
                    <a:pt x="1000201" y="5156085"/>
                  </a:lnTo>
                  <a:lnTo>
                    <a:pt x="1002423" y="5158308"/>
                  </a:lnTo>
                  <a:lnTo>
                    <a:pt x="1009015" y="5158308"/>
                  </a:lnTo>
                  <a:lnTo>
                    <a:pt x="1011237" y="5156085"/>
                  </a:lnTo>
                  <a:lnTo>
                    <a:pt x="1013383" y="5153876"/>
                  </a:lnTo>
                  <a:lnTo>
                    <a:pt x="1013383" y="5145151"/>
                  </a:lnTo>
                  <a:close/>
                </a:path>
                <a:path w="10967720" h="6638925">
                  <a:moveTo>
                    <a:pt x="1015606" y="3473869"/>
                  </a:moveTo>
                  <a:lnTo>
                    <a:pt x="1013383" y="3471722"/>
                  </a:lnTo>
                  <a:lnTo>
                    <a:pt x="1011237" y="3469500"/>
                  </a:lnTo>
                  <a:lnTo>
                    <a:pt x="1009015" y="3467354"/>
                  </a:lnTo>
                  <a:lnTo>
                    <a:pt x="1006792" y="3465144"/>
                  </a:lnTo>
                  <a:lnTo>
                    <a:pt x="1002423" y="3465144"/>
                  </a:lnTo>
                  <a:lnTo>
                    <a:pt x="1000201" y="3465144"/>
                  </a:lnTo>
                  <a:lnTo>
                    <a:pt x="995845" y="3467354"/>
                  </a:lnTo>
                  <a:lnTo>
                    <a:pt x="991476" y="3471722"/>
                  </a:lnTo>
                  <a:lnTo>
                    <a:pt x="991476" y="3484880"/>
                  </a:lnTo>
                  <a:lnTo>
                    <a:pt x="993698" y="3487026"/>
                  </a:lnTo>
                  <a:lnTo>
                    <a:pt x="1000201" y="3491458"/>
                  </a:lnTo>
                  <a:lnTo>
                    <a:pt x="1006792" y="3491458"/>
                  </a:lnTo>
                  <a:lnTo>
                    <a:pt x="1013383" y="3484880"/>
                  </a:lnTo>
                  <a:lnTo>
                    <a:pt x="1015606" y="3480447"/>
                  </a:lnTo>
                  <a:lnTo>
                    <a:pt x="1015606" y="3473869"/>
                  </a:lnTo>
                  <a:close/>
                </a:path>
                <a:path w="10967720" h="6638925">
                  <a:moveTo>
                    <a:pt x="1049794" y="6638506"/>
                  </a:moveTo>
                  <a:lnTo>
                    <a:pt x="1046327" y="6636779"/>
                  </a:lnTo>
                  <a:lnTo>
                    <a:pt x="1044105" y="6632384"/>
                  </a:lnTo>
                  <a:lnTo>
                    <a:pt x="1039736" y="6630200"/>
                  </a:lnTo>
                  <a:lnTo>
                    <a:pt x="1030935" y="6630200"/>
                  </a:lnTo>
                  <a:lnTo>
                    <a:pt x="1024343" y="6632384"/>
                  </a:lnTo>
                  <a:lnTo>
                    <a:pt x="1022197" y="6636779"/>
                  </a:lnTo>
                  <a:lnTo>
                    <a:pt x="1018667" y="6638506"/>
                  </a:lnTo>
                  <a:lnTo>
                    <a:pt x="1049794" y="6638506"/>
                  </a:lnTo>
                  <a:close/>
                </a:path>
                <a:path w="10967720" h="6638925">
                  <a:moveTo>
                    <a:pt x="1061656" y="4341292"/>
                  </a:moveTo>
                  <a:lnTo>
                    <a:pt x="1055065" y="4334713"/>
                  </a:lnTo>
                  <a:lnTo>
                    <a:pt x="1048473" y="4334713"/>
                  </a:lnTo>
                  <a:lnTo>
                    <a:pt x="1041882" y="4334713"/>
                  </a:lnTo>
                  <a:lnTo>
                    <a:pt x="1039736" y="4339082"/>
                  </a:lnTo>
                  <a:lnTo>
                    <a:pt x="1035291" y="4343438"/>
                  </a:lnTo>
                  <a:lnTo>
                    <a:pt x="1035291" y="4352239"/>
                  </a:lnTo>
                  <a:lnTo>
                    <a:pt x="1039736" y="4356595"/>
                  </a:lnTo>
                  <a:lnTo>
                    <a:pt x="1044105" y="4363174"/>
                  </a:lnTo>
                  <a:lnTo>
                    <a:pt x="1055065" y="4363174"/>
                  </a:lnTo>
                  <a:lnTo>
                    <a:pt x="1059434" y="4356595"/>
                  </a:lnTo>
                  <a:lnTo>
                    <a:pt x="1061656" y="4354449"/>
                  </a:lnTo>
                  <a:lnTo>
                    <a:pt x="1061656" y="4341292"/>
                  </a:lnTo>
                  <a:close/>
                </a:path>
                <a:path w="10967720" h="6638925">
                  <a:moveTo>
                    <a:pt x="1068235" y="4575632"/>
                  </a:moveTo>
                  <a:lnTo>
                    <a:pt x="1066025" y="4573486"/>
                  </a:lnTo>
                  <a:lnTo>
                    <a:pt x="1063866" y="4571276"/>
                  </a:lnTo>
                  <a:lnTo>
                    <a:pt x="1061656" y="4569053"/>
                  </a:lnTo>
                  <a:lnTo>
                    <a:pt x="1059434" y="4566907"/>
                  </a:lnTo>
                  <a:lnTo>
                    <a:pt x="1057287" y="4566907"/>
                  </a:lnTo>
                  <a:lnTo>
                    <a:pt x="1055065" y="4566907"/>
                  </a:lnTo>
                  <a:lnTo>
                    <a:pt x="1050696" y="4569053"/>
                  </a:lnTo>
                  <a:lnTo>
                    <a:pt x="1048473" y="4571276"/>
                  </a:lnTo>
                  <a:lnTo>
                    <a:pt x="1046327" y="4573486"/>
                  </a:lnTo>
                  <a:lnTo>
                    <a:pt x="1046327" y="4584433"/>
                  </a:lnTo>
                  <a:lnTo>
                    <a:pt x="1052918" y="4591012"/>
                  </a:lnTo>
                  <a:lnTo>
                    <a:pt x="1061656" y="4588789"/>
                  </a:lnTo>
                  <a:lnTo>
                    <a:pt x="1068235" y="4582211"/>
                  </a:lnTo>
                  <a:lnTo>
                    <a:pt x="1068235" y="4575632"/>
                  </a:lnTo>
                  <a:close/>
                </a:path>
                <a:path w="10967720" h="6638925">
                  <a:moveTo>
                    <a:pt x="1241539" y="919924"/>
                  </a:moveTo>
                  <a:lnTo>
                    <a:pt x="1239316" y="917778"/>
                  </a:lnTo>
                  <a:lnTo>
                    <a:pt x="1237094" y="915555"/>
                  </a:lnTo>
                  <a:lnTo>
                    <a:pt x="1234948" y="911199"/>
                  </a:lnTo>
                  <a:lnTo>
                    <a:pt x="1228369" y="911199"/>
                  </a:lnTo>
                  <a:lnTo>
                    <a:pt x="1221778" y="911199"/>
                  </a:lnTo>
                  <a:lnTo>
                    <a:pt x="1215186" y="917778"/>
                  </a:lnTo>
                  <a:lnTo>
                    <a:pt x="1215186" y="930859"/>
                  </a:lnTo>
                  <a:lnTo>
                    <a:pt x="1217409" y="933081"/>
                  </a:lnTo>
                  <a:lnTo>
                    <a:pt x="1224000" y="937437"/>
                  </a:lnTo>
                  <a:lnTo>
                    <a:pt x="1232738" y="937437"/>
                  </a:lnTo>
                  <a:lnTo>
                    <a:pt x="1239316" y="930859"/>
                  </a:lnTo>
                  <a:lnTo>
                    <a:pt x="1241539" y="926503"/>
                  </a:lnTo>
                  <a:lnTo>
                    <a:pt x="1241539" y="919924"/>
                  </a:lnTo>
                  <a:close/>
                </a:path>
                <a:path w="10967720" h="6638925">
                  <a:moveTo>
                    <a:pt x="1316088" y="768819"/>
                  </a:moveTo>
                  <a:lnTo>
                    <a:pt x="1313865" y="764463"/>
                  </a:lnTo>
                  <a:lnTo>
                    <a:pt x="1313865" y="762241"/>
                  </a:lnTo>
                  <a:lnTo>
                    <a:pt x="1309497" y="760018"/>
                  </a:lnTo>
                  <a:lnTo>
                    <a:pt x="1302905" y="760018"/>
                  </a:lnTo>
                  <a:lnTo>
                    <a:pt x="1296327" y="760018"/>
                  </a:lnTo>
                  <a:lnTo>
                    <a:pt x="1294180" y="762241"/>
                  </a:lnTo>
                  <a:lnTo>
                    <a:pt x="1291958" y="764463"/>
                  </a:lnTo>
                  <a:lnTo>
                    <a:pt x="1289812" y="768819"/>
                  </a:lnTo>
                  <a:lnTo>
                    <a:pt x="1289812" y="775398"/>
                  </a:lnTo>
                  <a:lnTo>
                    <a:pt x="1291958" y="777544"/>
                  </a:lnTo>
                  <a:lnTo>
                    <a:pt x="1294180" y="781977"/>
                  </a:lnTo>
                  <a:lnTo>
                    <a:pt x="1300759" y="786333"/>
                  </a:lnTo>
                  <a:lnTo>
                    <a:pt x="1309497" y="786333"/>
                  </a:lnTo>
                  <a:lnTo>
                    <a:pt x="1313865" y="781977"/>
                  </a:lnTo>
                  <a:lnTo>
                    <a:pt x="1313865" y="777544"/>
                  </a:lnTo>
                  <a:lnTo>
                    <a:pt x="1316088" y="775398"/>
                  </a:lnTo>
                  <a:lnTo>
                    <a:pt x="1316088" y="768819"/>
                  </a:lnTo>
                  <a:close/>
                </a:path>
                <a:path w="10967720" h="6638925">
                  <a:moveTo>
                    <a:pt x="1502562" y="4268990"/>
                  </a:moveTo>
                  <a:lnTo>
                    <a:pt x="1500352" y="4266781"/>
                  </a:lnTo>
                  <a:lnTo>
                    <a:pt x="1498130" y="4264634"/>
                  </a:lnTo>
                  <a:lnTo>
                    <a:pt x="1489392" y="4264634"/>
                  </a:lnTo>
                  <a:lnTo>
                    <a:pt x="1487170" y="4266781"/>
                  </a:lnTo>
                  <a:lnTo>
                    <a:pt x="1485023" y="4268990"/>
                  </a:lnTo>
                  <a:lnTo>
                    <a:pt x="1485023" y="4273359"/>
                  </a:lnTo>
                  <a:lnTo>
                    <a:pt x="1487170" y="4275569"/>
                  </a:lnTo>
                  <a:lnTo>
                    <a:pt x="1487170" y="4277792"/>
                  </a:lnTo>
                  <a:lnTo>
                    <a:pt x="1491538" y="4279938"/>
                  </a:lnTo>
                  <a:lnTo>
                    <a:pt x="1495983" y="4279938"/>
                  </a:lnTo>
                  <a:lnTo>
                    <a:pt x="1500352" y="4277792"/>
                  </a:lnTo>
                  <a:lnTo>
                    <a:pt x="1500352" y="4275569"/>
                  </a:lnTo>
                  <a:lnTo>
                    <a:pt x="1502562" y="4273359"/>
                  </a:lnTo>
                  <a:lnTo>
                    <a:pt x="1502562" y="4268990"/>
                  </a:lnTo>
                  <a:close/>
                </a:path>
                <a:path w="10967720" h="6638925">
                  <a:moveTo>
                    <a:pt x="1583702" y="1016317"/>
                  </a:moveTo>
                  <a:lnTo>
                    <a:pt x="1579333" y="1011961"/>
                  </a:lnTo>
                  <a:lnTo>
                    <a:pt x="1574888" y="1011961"/>
                  </a:lnTo>
                  <a:lnTo>
                    <a:pt x="1570532" y="1011961"/>
                  </a:lnTo>
                  <a:lnTo>
                    <a:pt x="1568310" y="1014095"/>
                  </a:lnTo>
                  <a:lnTo>
                    <a:pt x="1566164" y="1016317"/>
                  </a:lnTo>
                  <a:lnTo>
                    <a:pt x="1566164" y="1025118"/>
                  </a:lnTo>
                  <a:lnTo>
                    <a:pt x="1572742" y="1031621"/>
                  </a:lnTo>
                  <a:lnTo>
                    <a:pt x="1579333" y="1031621"/>
                  </a:lnTo>
                  <a:lnTo>
                    <a:pt x="1581480" y="1027264"/>
                  </a:lnTo>
                  <a:lnTo>
                    <a:pt x="1583702" y="1025118"/>
                  </a:lnTo>
                  <a:lnTo>
                    <a:pt x="1583702" y="1016317"/>
                  </a:lnTo>
                  <a:close/>
                </a:path>
                <a:path w="10967720" h="6638925">
                  <a:moveTo>
                    <a:pt x="1599031" y="446798"/>
                  </a:moveTo>
                  <a:lnTo>
                    <a:pt x="1596885" y="442442"/>
                  </a:lnTo>
                  <a:lnTo>
                    <a:pt x="1590294" y="435864"/>
                  </a:lnTo>
                  <a:lnTo>
                    <a:pt x="1585925" y="433717"/>
                  </a:lnTo>
                  <a:lnTo>
                    <a:pt x="1581480" y="433717"/>
                  </a:lnTo>
                  <a:lnTo>
                    <a:pt x="1577111" y="433717"/>
                  </a:lnTo>
                  <a:lnTo>
                    <a:pt x="1572742" y="435864"/>
                  </a:lnTo>
                  <a:lnTo>
                    <a:pt x="1568310" y="440220"/>
                  </a:lnTo>
                  <a:lnTo>
                    <a:pt x="1566164" y="442442"/>
                  </a:lnTo>
                  <a:lnTo>
                    <a:pt x="1563941" y="446798"/>
                  </a:lnTo>
                  <a:lnTo>
                    <a:pt x="1563941" y="455599"/>
                  </a:lnTo>
                  <a:lnTo>
                    <a:pt x="1568310" y="464324"/>
                  </a:lnTo>
                  <a:lnTo>
                    <a:pt x="1574279" y="468020"/>
                  </a:lnTo>
                  <a:lnTo>
                    <a:pt x="1581480" y="469265"/>
                  </a:lnTo>
                  <a:lnTo>
                    <a:pt x="1588693" y="468020"/>
                  </a:lnTo>
                  <a:lnTo>
                    <a:pt x="1594662" y="464324"/>
                  </a:lnTo>
                  <a:lnTo>
                    <a:pt x="1599031" y="455599"/>
                  </a:lnTo>
                  <a:lnTo>
                    <a:pt x="1599031" y="446798"/>
                  </a:lnTo>
                  <a:close/>
                </a:path>
                <a:path w="10967720" h="6638925">
                  <a:moveTo>
                    <a:pt x="1636344" y="5042166"/>
                  </a:moveTo>
                  <a:lnTo>
                    <a:pt x="1634121" y="5040033"/>
                  </a:lnTo>
                  <a:lnTo>
                    <a:pt x="1627530" y="5040033"/>
                  </a:lnTo>
                  <a:lnTo>
                    <a:pt x="1627530" y="5046611"/>
                  </a:lnTo>
                  <a:lnTo>
                    <a:pt x="1629752" y="5048745"/>
                  </a:lnTo>
                  <a:lnTo>
                    <a:pt x="1634121" y="5048745"/>
                  </a:lnTo>
                  <a:lnTo>
                    <a:pt x="1634121" y="5046611"/>
                  </a:lnTo>
                  <a:lnTo>
                    <a:pt x="1636344" y="5046611"/>
                  </a:lnTo>
                  <a:lnTo>
                    <a:pt x="1636344" y="5042166"/>
                  </a:lnTo>
                  <a:close/>
                </a:path>
                <a:path w="10967720" h="6638925">
                  <a:moveTo>
                    <a:pt x="1844725" y="3248317"/>
                  </a:moveTo>
                  <a:lnTo>
                    <a:pt x="1842503" y="3246107"/>
                  </a:lnTo>
                  <a:lnTo>
                    <a:pt x="1840357" y="3243884"/>
                  </a:lnTo>
                  <a:lnTo>
                    <a:pt x="1835924" y="3243884"/>
                  </a:lnTo>
                  <a:lnTo>
                    <a:pt x="1831555" y="3243884"/>
                  </a:lnTo>
                  <a:lnTo>
                    <a:pt x="1829333" y="3246107"/>
                  </a:lnTo>
                  <a:lnTo>
                    <a:pt x="1829333" y="3248317"/>
                  </a:lnTo>
                  <a:lnTo>
                    <a:pt x="1827187" y="3250463"/>
                  </a:lnTo>
                  <a:lnTo>
                    <a:pt x="1827187" y="3254895"/>
                  </a:lnTo>
                  <a:lnTo>
                    <a:pt x="1829333" y="3257042"/>
                  </a:lnTo>
                  <a:lnTo>
                    <a:pt x="1829333" y="3259264"/>
                  </a:lnTo>
                  <a:lnTo>
                    <a:pt x="1833778" y="3261410"/>
                  </a:lnTo>
                  <a:lnTo>
                    <a:pt x="1840357" y="3261410"/>
                  </a:lnTo>
                  <a:lnTo>
                    <a:pt x="1844725" y="3257042"/>
                  </a:lnTo>
                  <a:lnTo>
                    <a:pt x="1844725" y="3248317"/>
                  </a:lnTo>
                  <a:close/>
                </a:path>
                <a:path w="10967720" h="6638925">
                  <a:moveTo>
                    <a:pt x="1899589" y="4023715"/>
                  </a:moveTo>
                  <a:lnTo>
                    <a:pt x="1897367" y="4019283"/>
                  </a:lnTo>
                  <a:lnTo>
                    <a:pt x="1895144" y="4017137"/>
                  </a:lnTo>
                  <a:lnTo>
                    <a:pt x="1892998" y="4014914"/>
                  </a:lnTo>
                  <a:lnTo>
                    <a:pt x="1888553" y="4012704"/>
                  </a:lnTo>
                  <a:lnTo>
                    <a:pt x="1886407" y="4012704"/>
                  </a:lnTo>
                  <a:lnTo>
                    <a:pt x="1884184" y="4012704"/>
                  </a:lnTo>
                  <a:lnTo>
                    <a:pt x="1879815" y="4014914"/>
                  </a:lnTo>
                  <a:lnTo>
                    <a:pt x="1875447" y="4019283"/>
                  </a:lnTo>
                  <a:lnTo>
                    <a:pt x="1873237" y="4023715"/>
                  </a:lnTo>
                  <a:lnTo>
                    <a:pt x="1873237" y="4030218"/>
                  </a:lnTo>
                  <a:lnTo>
                    <a:pt x="1875447" y="4032440"/>
                  </a:lnTo>
                  <a:lnTo>
                    <a:pt x="1877593" y="4034650"/>
                  </a:lnTo>
                  <a:lnTo>
                    <a:pt x="1882038" y="4039019"/>
                  </a:lnTo>
                  <a:lnTo>
                    <a:pt x="1890776" y="4039019"/>
                  </a:lnTo>
                  <a:lnTo>
                    <a:pt x="1899589" y="4030218"/>
                  </a:lnTo>
                  <a:lnTo>
                    <a:pt x="1899589" y="4023715"/>
                  </a:lnTo>
                  <a:close/>
                </a:path>
                <a:path w="10967720" h="6638925">
                  <a:moveTo>
                    <a:pt x="1952218" y="2880322"/>
                  </a:moveTo>
                  <a:lnTo>
                    <a:pt x="1949996" y="2878112"/>
                  </a:lnTo>
                  <a:lnTo>
                    <a:pt x="1943404" y="2878112"/>
                  </a:lnTo>
                  <a:lnTo>
                    <a:pt x="1943404" y="2880322"/>
                  </a:lnTo>
                  <a:lnTo>
                    <a:pt x="1941258" y="2880322"/>
                  </a:lnTo>
                  <a:lnTo>
                    <a:pt x="1941258" y="2882468"/>
                  </a:lnTo>
                  <a:lnTo>
                    <a:pt x="1943404" y="2884690"/>
                  </a:lnTo>
                  <a:lnTo>
                    <a:pt x="1945627" y="2886900"/>
                  </a:lnTo>
                  <a:lnTo>
                    <a:pt x="1947773" y="2886900"/>
                  </a:lnTo>
                  <a:lnTo>
                    <a:pt x="1949996" y="2884690"/>
                  </a:lnTo>
                  <a:lnTo>
                    <a:pt x="1952218" y="2884690"/>
                  </a:lnTo>
                  <a:lnTo>
                    <a:pt x="1952218" y="2880322"/>
                  </a:lnTo>
                  <a:close/>
                </a:path>
                <a:path w="10967720" h="6638925">
                  <a:moveTo>
                    <a:pt x="2193480" y="3883482"/>
                  </a:moveTo>
                  <a:lnTo>
                    <a:pt x="2191258" y="3881336"/>
                  </a:lnTo>
                  <a:lnTo>
                    <a:pt x="2186889" y="3881336"/>
                  </a:lnTo>
                  <a:lnTo>
                    <a:pt x="2184666" y="3883482"/>
                  </a:lnTo>
                  <a:lnTo>
                    <a:pt x="2182520" y="3885692"/>
                  </a:lnTo>
                  <a:lnTo>
                    <a:pt x="2182520" y="3887838"/>
                  </a:lnTo>
                  <a:lnTo>
                    <a:pt x="2184666" y="3890060"/>
                  </a:lnTo>
                  <a:lnTo>
                    <a:pt x="2186889" y="3892270"/>
                  </a:lnTo>
                  <a:lnTo>
                    <a:pt x="2191258" y="3892270"/>
                  </a:lnTo>
                  <a:lnTo>
                    <a:pt x="2193480" y="3890060"/>
                  </a:lnTo>
                  <a:lnTo>
                    <a:pt x="2193480" y="3883482"/>
                  </a:lnTo>
                  <a:close/>
                </a:path>
                <a:path w="10967720" h="6638925">
                  <a:moveTo>
                    <a:pt x="2268029" y="878306"/>
                  </a:moveTo>
                  <a:lnTo>
                    <a:pt x="2265883" y="876160"/>
                  </a:lnTo>
                  <a:lnTo>
                    <a:pt x="2265883" y="873937"/>
                  </a:lnTo>
                  <a:lnTo>
                    <a:pt x="2263660" y="871728"/>
                  </a:lnTo>
                  <a:lnTo>
                    <a:pt x="2259292" y="871728"/>
                  </a:lnTo>
                  <a:lnTo>
                    <a:pt x="2252700" y="871728"/>
                  </a:lnTo>
                  <a:lnTo>
                    <a:pt x="2250478" y="873937"/>
                  </a:lnTo>
                  <a:lnTo>
                    <a:pt x="2250478" y="876160"/>
                  </a:lnTo>
                  <a:lnTo>
                    <a:pt x="2248331" y="878306"/>
                  </a:lnTo>
                  <a:lnTo>
                    <a:pt x="2248331" y="882738"/>
                  </a:lnTo>
                  <a:lnTo>
                    <a:pt x="2250478" y="884885"/>
                  </a:lnTo>
                  <a:lnTo>
                    <a:pt x="2250478" y="887095"/>
                  </a:lnTo>
                  <a:lnTo>
                    <a:pt x="2254923" y="891463"/>
                  </a:lnTo>
                  <a:lnTo>
                    <a:pt x="2261438" y="891463"/>
                  </a:lnTo>
                  <a:lnTo>
                    <a:pt x="2265883" y="887095"/>
                  </a:lnTo>
                  <a:lnTo>
                    <a:pt x="2265883" y="884885"/>
                  </a:lnTo>
                  <a:lnTo>
                    <a:pt x="2268029" y="882738"/>
                  </a:lnTo>
                  <a:lnTo>
                    <a:pt x="2268029" y="878306"/>
                  </a:lnTo>
                  <a:close/>
                </a:path>
                <a:path w="10967720" h="6638925">
                  <a:moveTo>
                    <a:pt x="2331694" y="4422318"/>
                  </a:moveTo>
                  <a:lnTo>
                    <a:pt x="2329472" y="4420095"/>
                  </a:lnTo>
                  <a:lnTo>
                    <a:pt x="2327249" y="4420095"/>
                  </a:lnTo>
                  <a:lnTo>
                    <a:pt x="2327249" y="4417949"/>
                  </a:lnTo>
                  <a:lnTo>
                    <a:pt x="2322880" y="4417949"/>
                  </a:lnTo>
                  <a:lnTo>
                    <a:pt x="2318512" y="4417949"/>
                  </a:lnTo>
                  <a:lnTo>
                    <a:pt x="2316289" y="4420095"/>
                  </a:lnTo>
                  <a:lnTo>
                    <a:pt x="2314143" y="4420095"/>
                  </a:lnTo>
                  <a:lnTo>
                    <a:pt x="2314143" y="4428896"/>
                  </a:lnTo>
                  <a:lnTo>
                    <a:pt x="2316289" y="4431106"/>
                  </a:lnTo>
                  <a:lnTo>
                    <a:pt x="2318512" y="4435475"/>
                  </a:lnTo>
                  <a:lnTo>
                    <a:pt x="2325103" y="4435475"/>
                  </a:lnTo>
                  <a:lnTo>
                    <a:pt x="2327249" y="4431106"/>
                  </a:lnTo>
                  <a:lnTo>
                    <a:pt x="2331694" y="4426674"/>
                  </a:lnTo>
                  <a:lnTo>
                    <a:pt x="2331694" y="4422318"/>
                  </a:lnTo>
                  <a:close/>
                </a:path>
                <a:path w="10967720" h="6638925">
                  <a:moveTo>
                    <a:pt x="2373376" y="5543753"/>
                  </a:moveTo>
                  <a:lnTo>
                    <a:pt x="2371153" y="5541607"/>
                  </a:lnTo>
                  <a:lnTo>
                    <a:pt x="2368931" y="5539384"/>
                  </a:lnTo>
                  <a:lnTo>
                    <a:pt x="2364562" y="5539384"/>
                  </a:lnTo>
                  <a:lnTo>
                    <a:pt x="2357971" y="5539384"/>
                  </a:lnTo>
                  <a:lnTo>
                    <a:pt x="2355824" y="5541607"/>
                  </a:lnTo>
                  <a:lnTo>
                    <a:pt x="2355824" y="5543753"/>
                  </a:lnTo>
                  <a:lnTo>
                    <a:pt x="2353602" y="5545963"/>
                  </a:lnTo>
                  <a:lnTo>
                    <a:pt x="2353602" y="5550332"/>
                  </a:lnTo>
                  <a:lnTo>
                    <a:pt x="2355824" y="5552541"/>
                  </a:lnTo>
                  <a:lnTo>
                    <a:pt x="2355824" y="5554764"/>
                  </a:lnTo>
                  <a:lnTo>
                    <a:pt x="2360193" y="5559120"/>
                  </a:lnTo>
                  <a:lnTo>
                    <a:pt x="2366784" y="5559120"/>
                  </a:lnTo>
                  <a:lnTo>
                    <a:pt x="2373376" y="5552541"/>
                  </a:lnTo>
                  <a:lnTo>
                    <a:pt x="2373376" y="5543753"/>
                  </a:lnTo>
                  <a:close/>
                </a:path>
                <a:path w="10967720" h="6638925">
                  <a:moveTo>
                    <a:pt x="2393061" y="1566100"/>
                  </a:moveTo>
                  <a:lnTo>
                    <a:pt x="2390914" y="1563878"/>
                  </a:lnTo>
                  <a:lnTo>
                    <a:pt x="2388692" y="1561731"/>
                  </a:lnTo>
                  <a:lnTo>
                    <a:pt x="2386469" y="1561731"/>
                  </a:lnTo>
                  <a:lnTo>
                    <a:pt x="2384323" y="1559509"/>
                  </a:lnTo>
                  <a:lnTo>
                    <a:pt x="2379891" y="1559509"/>
                  </a:lnTo>
                  <a:lnTo>
                    <a:pt x="2377744" y="1561731"/>
                  </a:lnTo>
                  <a:lnTo>
                    <a:pt x="2375522" y="1561731"/>
                  </a:lnTo>
                  <a:lnTo>
                    <a:pt x="2375522" y="1563878"/>
                  </a:lnTo>
                  <a:lnTo>
                    <a:pt x="2373376" y="1566100"/>
                  </a:lnTo>
                  <a:lnTo>
                    <a:pt x="2373376" y="1572679"/>
                  </a:lnTo>
                  <a:lnTo>
                    <a:pt x="2375522" y="1574888"/>
                  </a:lnTo>
                  <a:lnTo>
                    <a:pt x="2379891" y="1579257"/>
                  </a:lnTo>
                  <a:lnTo>
                    <a:pt x="2386469" y="1579257"/>
                  </a:lnTo>
                  <a:lnTo>
                    <a:pt x="2388692" y="1574888"/>
                  </a:lnTo>
                  <a:lnTo>
                    <a:pt x="2390914" y="1574888"/>
                  </a:lnTo>
                  <a:lnTo>
                    <a:pt x="2393061" y="1572679"/>
                  </a:lnTo>
                  <a:lnTo>
                    <a:pt x="2393061" y="1566100"/>
                  </a:lnTo>
                  <a:close/>
                </a:path>
                <a:path w="10967720" h="6638925">
                  <a:moveTo>
                    <a:pt x="2476423" y="166484"/>
                  </a:moveTo>
                  <a:lnTo>
                    <a:pt x="2474277" y="166484"/>
                  </a:lnTo>
                  <a:lnTo>
                    <a:pt x="2472055" y="164261"/>
                  </a:lnTo>
                  <a:lnTo>
                    <a:pt x="2469832" y="164261"/>
                  </a:lnTo>
                  <a:lnTo>
                    <a:pt x="2467686" y="166484"/>
                  </a:lnTo>
                  <a:lnTo>
                    <a:pt x="2465463" y="166484"/>
                  </a:lnTo>
                  <a:lnTo>
                    <a:pt x="2465463" y="173062"/>
                  </a:lnTo>
                  <a:lnTo>
                    <a:pt x="2467686" y="173062"/>
                  </a:lnTo>
                  <a:lnTo>
                    <a:pt x="2469832" y="175209"/>
                  </a:lnTo>
                  <a:lnTo>
                    <a:pt x="2472055" y="175209"/>
                  </a:lnTo>
                  <a:lnTo>
                    <a:pt x="2474277" y="173062"/>
                  </a:lnTo>
                  <a:lnTo>
                    <a:pt x="2476423" y="173062"/>
                  </a:lnTo>
                  <a:lnTo>
                    <a:pt x="2476423" y="166484"/>
                  </a:lnTo>
                  <a:close/>
                </a:path>
                <a:path w="10967720" h="6638925">
                  <a:moveTo>
                    <a:pt x="2485225" y="2748889"/>
                  </a:moveTo>
                  <a:lnTo>
                    <a:pt x="2483002" y="2748889"/>
                  </a:lnTo>
                  <a:lnTo>
                    <a:pt x="2478646" y="2744520"/>
                  </a:lnTo>
                  <a:lnTo>
                    <a:pt x="2474277" y="2744520"/>
                  </a:lnTo>
                  <a:lnTo>
                    <a:pt x="2472055" y="2746667"/>
                  </a:lnTo>
                  <a:lnTo>
                    <a:pt x="2469832" y="2748889"/>
                  </a:lnTo>
                  <a:lnTo>
                    <a:pt x="2467686" y="2751099"/>
                  </a:lnTo>
                  <a:lnTo>
                    <a:pt x="2467686" y="2755468"/>
                  </a:lnTo>
                  <a:lnTo>
                    <a:pt x="2469832" y="2757678"/>
                  </a:lnTo>
                  <a:lnTo>
                    <a:pt x="2469832" y="2759824"/>
                  </a:lnTo>
                  <a:lnTo>
                    <a:pt x="2474277" y="2762046"/>
                  </a:lnTo>
                  <a:lnTo>
                    <a:pt x="2480792" y="2762046"/>
                  </a:lnTo>
                  <a:lnTo>
                    <a:pt x="2483002" y="2759824"/>
                  </a:lnTo>
                  <a:lnTo>
                    <a:pt x="2485225" y="2757678"/>
                  </a:lnTo>
                  <a:lnTo>
                    <a:pt x="2485225" y="2748889"/>
                  </a:lnTo>
                  <a:close/>
                </a:path>
                <a:path w="10967720" h="6638925">
                  <a:moveTo>
                    <a:pt x="2518092" y="527900"/>
                  </a:moveTo>
                  <a:lnTo>
                    <a:pt x="2515882" y="527900"/>
                  </a:lnTo>
                  <a:lnTo>
                    <a:pt x="2515882" y="525678"/>
                  </a:lnTo>
                  <a:lnTo>
                    <a:pt x="2513736" y="525678"/>
                  </a:lnTo>
                  <a:lnTo>
                    <a:pt x="2513736" y="523468"/>
                  </a:lnTo>
                  <a:lnTo>
                    <a:pt x="2511514" y="523468"/>
                  </a:lnTo>
                  <a:lnTo>
                    <a:pt x="2509367" y="523468"/>
                  </a:lnTo>
                  <a:lnTo>
                    <a:pt x="2509367" y="525678"/>
                  </a:lnTo>
                  <a:lnTo>
                    <a:pt x="2507145" y="525678"/>
                  </a:lnTo>
                  <a:lnTo>
                    <a:pt x="2507145" y="527900"/>
                  </a:lnTo>
                  <a:lnTo>
                    <a:pt x="2504922" y="527900"/>
                  </a:lnTo>
                  <a:lnTo>
                    <a:pt x="2504922" y="532257"/>
                  </a:lnTo>
                  <a:lnTo>
                    <a:pt x="2507145" y="532257"/>
                  </a:lnTo>
                  <a:lnTo>
                    <a:pt x="2507145" y="534479"/>
                  </a:lnTo>
                  <a:lnTo>
                    <a:pt x="2509367" y="536625"/>
                  </a:lnTo>
                  <a:lnTo>
                    <a:pt x="2513736" y="536625"/>
                  </a:lnTo>
                  <a:lnTo>
                    <a:pt x="2515882" y="534479"/>
                  </a:lnTo>
                  <a:lnTo>
                    <a:pt x="2515882" y="532257"/>
                  </a:lnTo>
                  <a:lnTo>
                    <a:pt x="2518092" y="532257"/>
                  </a:lnTo>
                  <a:lnTo>
                    <a:pt x="2518092" y="527900"/>
                  </a:lnTo>
                  <a:close/>
                </a:path>
                <a:path w="10967720" h="6638925">
                  <a:moveTo>
                    <a:pt x="2687028" y="5250269"/>
                  </a:moveTo>
                  <a:lnTo>
                    <a:pt x="2684805" y="5245913"/>
                  </a:lnTo>
                  <a:lnTo>
                    <a:pt x="2678226" y="5239334"/>
                  </a:lnTo>
                  <a:lnTo>
                    <a:pt x="2671635" y="5237111"/>
                  </a:lnTo>
                  <a:lnTo>
                    <a:pt x="2667266" y="5237111"/>
                  </a:lnTo>
                  <a:lnTo>
                    <a:pt x="2662898" y="5237111"/>
                  </a:lnTo>
                  <a:lnTo>
                    <a:pt x="2654084" y="5241544"/>
                  </a:lnTo>
                  <a:lnTo>
                    <a:pt x="2649715" y="5245913"/>
                  </a:lnTo>
                  <a:lnTo>
                    <a:pt x="2647505" y="5250269"/>
                  </a:lnTo>
                  <a:lnTo>
                    <a:pt x="2647505" y="5261203"/>
                  </a:lnTo>
                  <a:lnTo>
                    <a:pt x="2649715" y="5265648"/>
                  </a:lnTo>
                  <a:lnTo>
                    <a:pt x="2654084" y="5270004"/>
                  </a:lnTo>
                  <a:lnTo>
                    <a:pt x="2660065" y="5273713"/>
                  </a:lnTo>
                  <a:lnTo>
                    <a:pt x="2667266" y="5274945"/>
                  </a:lnTo>
                  <a:lnTo>
                    <a:pt x="2674467" y="5273713"/>
                  </a:lnTo>
                  <a:lnTo>
                    <a:pt x="2680449" y="5270004"/>
                  </a:lnTo>
                  <a:lnTo>
                    <a:pt x="2684805" y="5265648"/>
                  </a:lnTo>
                  <a:lnTo>
                    <a:pt x="2687028" y="5261203"/>
                  </a:lnTo>
                  <a:lnTo>
                    <a:pt x="2687028" y="5250269"/>
                  </a:lnTo>
                  <a:close/>
                </a:path>
                <a:path w="10967720" h="6638925">
                  <a:moveTo>
                    <a:pt x="2704579" y="363562"/>
                  </a:moveTo>
                  <a:lnTo>
                    <a:pt x="2702356" y="361416"/>
                  </a:lnTo>
                  <a:lnTo>
                    <a:pt x="2700134" y="359206"/>
                  </a:lnTo>
                  <a:lnTo>
                    <a:pt x="2697988" y="359206"/>
                  </a:lnTo>
                  <a:lnTo>
                    <a:pt x="2695765" y="361416"/>
                  </a:lnTo>
                  <a:lnTo>
                    <a:pt x="2693543" y="361416"/>
                  </a:lnTo>
                  <a:lnTo>
                    <a:pt x="2693543" y="367995"/>
                  </a:lnTo>
                  <a:lnTo>
                    <a:pt x="2695765" y="367995"/>
                  </a:lnTo>
                  <a:lnTo>
                    <a:pt x="2697988" y="370141"/>
                  </a:lnTo>
                  <a:lnTo>
                    <a:pt x="2700134" y="370141"/>
                  </a:lnTo>
                  <a:lnTo>
                    <a:pt x="2702356" y="367995"/>
                  </a:lnTo>
                  <a:lnTo>
                    <a:pt x="2704579" y="365785"/>
                  </a:lnTo>
                  <a:lnTo>
                    <a:pt x="2704579" y="363562"/>
                  </a:lnTo>
                  <a:close/>
                </a:path>
                <a:path w="10967720" h="6638925">
                  <a:moveTo>
                    <a:pt x="2796667" y="5169243"/>
                  </a:moveTo>
                  <a:lnTo>
                    <a:pt x="2790075" y="5162664"/>
                  </a:lnTo>
                  <a:lnTo>
                    <a:pt x="2785707" y="5160454"/>
                  </a:lnTo>
                  <a:lnTo>
                    <a:pt x="2781350" y="5160454"/>
                  </a:lnTo>
                  <a:lnTo>
                    <a:pt x="2779128" y="5160454"/>
                  </a:lnTo>
                  <a:lnTo>
                    <a:pt x="2774759" y="5162664"/>
                  </a:lnTo>
                  <a:lnTo>
                    <a:pt x="2768168" y="5169243"/>
                  </a:lnTo>
                  <a:lnTo>
                    <a:pt x="2768168" y="5177968"/>
                  </a:lnTo>
                  <a:lnTo>
                    <a:pt x="2770390" y="5180190"/>
                  </a:lnTo>
                  <a:lnTo>
                    <a:pt x="2772537" y="5184546"/>
                  </a:lnTo>
                  <a:lnTo>
                    <a:pt x="2779128" y="5188915"/>
                  </a:lnTo>
                  <a:lnTo>
                    <a:pt x="2787929" y="5188915"/>
                  </a:lnTo>
                  <a:lnTo>
                    <a:pt x="2792298" y="5184546"/>
                  </a:lnTo>
                  <a:lnTo>
                    <a:pt x="2794444" y="5180190"/>
                  </a:lnTo>
                  <a:lnTo>
                    <a:pt x="2796667" y="5177968"/>
                  </a:lnTo>
                  <a:lnTo>
                    <a:pt x="2796667" y="5169243"/>
                  </a:lnTo>
                  <a:close/>
                </a:path>
                <a:path w="10967720" h="6638925">
                  <a:moveTo>
                    <a:pt x="2807627" y="3533000"/>
                  </a:moveTo>
                  <a:lnTo>
                    <a:pt x="2803258" y="3528644"/>
                  </a:lnTo>
                  <a:lnTo>
                    <a:pt x="2798889" y="3528644"/>
                  </a:lnTo>
                  <a:lnTo>
                    <a:pt x="2794444" y="3528644"/>
                  </a:lnTo>
                  <a:lnTo>
                    <a:pt x="2792298" y="3530854"/>
                  </a:lnTo>
                  <a:lnTo>
                    <a:pt x="2792298" y="3533000"/>
                  </a:lnTo>
                  <a:lnTo>
                    <a:pt x="2790075" y="3535222"/>
                  </a:lnTo>
                  <a:lnTo>
                    <a:pt x="2790075" y="3539579"/>
                  </a:lnTo>
                  <a:lnTo>
                    <a:pt x="2792298" y="3541801"/>
                  </a:lnTo>
                  <a:lnTo>
                    <a:pt x="2792298" y="3544024"/>
                  </a:lnTo>
                  <a:lnTo>
                    <a:pt x="2796667" y="3546157"/>
                  </a:lnTo>
                  <a:lnTo>
                    <a:pt x="2803258" y="3546157"/>
                  </a:lnTo>
                  <a:lnTo>
                    <a:pt x="2805480" y="3544024"/>
                  </a:lnTo>
                  <a:lnTo>
                    <a:pt x="2807627" y="3541801"/>
                  </a:lnTo>
                  <a:lnTo>
                    <a:pt x="2807627" y="3533000"/>
                  </a:lnTo>
                  <a:close/>
                </a:path>
                <a:path w="10967720" h="6638925">
                  <a:moveTo>
                    <a:pt x="3026968" y="3151924"/>
                  </a:moveTo>
                  <a:lnTo>
                    <a:pt x="3024822" y="3149701"/>
                  </a:lnTo>
                  <a:lnTo>
                    <a:pt x="3022600" y="3147555"/>
                  </a:lnTo>
                  <a:lnTo>
                    <a:pt x="3016021" y="3147555"/>
                  </a:lnTo>
                  <a:lnTo>
                    <a:pt x="3011652" y="3147555"/>
                  </a:lnTo>
                  <a:lnTo>
                    <a:pt x="3009430" y="3149701"/>
                  </a:lnTo>
                  <a:lnTo>
                    <a:pt x="3007283" y="3151924"/>
                  </a:lnTo>
                  <a:lnTo>
                    <a:pt x="3007283" y="3162858"/>
                  </a:lnTo>
                  <a:lnTo>
                    <a:pt x="3009430" y="3165081"/>
                  </a:lnTo>
                  <a:lnTo>
                    <a:pt x="3013799" y="3167227"/>
                  </a:lnTo>
                  <a:lnTo>
                    <a:pt x="3020390" y="3167227"/>
                  </a:lnTo>
                  <a:lnTo>
                    <a:pt x="3024822" y="3165081"/>
                  </a:lnTo>
                  <a:lnTo>
                    <a:pt x="3026968" y="3162858"/>
                  </a:lnTo>
                  <a:lnTo>
                    <a:pt x="3026968" y="3151924"/>
                  </a:lnTo>
                  <a:close/>
                </a:path>
                <a:path w="10967720" h="6638925">
                  <a:moveTo>
                    <a:pt x="3084055" y="2560523"/>
                  </a:moveTo>
                  <a:lnTo>
                    <a:pt x="3081832" y="2560523"/>
                  </a:lnTo>
                  <a:lnTo>
                    <a:pt x="3081832" y="2558313"/>
                  </a:lnTo>
                  <a:lnTo>
                    <a:pt x="3077464" y="2558313"/>
                  </a:lnTo>
                  <a:lnTo>
                    <a:pt x="3073019" y="2562745"/>
                  </a:lnTo>
                  <a:lnTo>
                    <a:pt x="3073019" y="2564892"/>
                  </a:lnTo>
                  <a:lnTo>
                    <a:pt x="3075241" y="2567101"/>
                  </a:lnTo>
                  <a:lnTo>
                    <a:pt x="3077464" y="2569248"/>
                  </a:lnTo>
                  <a:lnTo>
                    <a:pt x="3081832" y="2569248"/>
                  </a:lnTo>
                  <a:lnTo>
                    <a:pt x="3081832" y="2567101"/>
                  </a:lnTo>
                  <a:lnTo>
                    <a:pt x="3084055" y="2567101"/>
                  </a:lnTo>
                  <a:lnTo>
                    <a:pt x="3084055" y="2560523"/>
                  </a:lnTo>
                  <a:close/>
                </a:path>
                <a:path w="10967720" h="6638925">
                  <a:moveTo>
                    <a:pt x="3127870" y="2698546"/>
                  </a:moveTo>
                  <a:lnTo>
                    <a:pt x="3123501" y="2694114"/>
                  </a:lnTo>
                  <a:lnTo>
                    <a:pt x="3121291" y="2689745"/>
                  </a:lnTo>
                  <a:lnTo>
                    <a:pt x="3112554" y="2689745"/>
                  </a:lnTo>
                  <a:lnTo>
                    <a:pt x="3105962" y="2689745"/>
                  </a:lnTo>
                  <a:lnTo>
                    <a:pt x="3103740" y="2694114"/>
                  </a:lnTo>
                  <a:lnTo>
                    <a:pt x="3099371" y="2698546"/>
                  </a:lnTo>
                  <a:lnTo>
                    <a:pt x="3099371" y="2707271"/>
                  </a:lnTo>
                  <a:lnTo>
                    <a:pt x="3101594" y="2709481"/>
                  </a:lnTo>
                  <a:lnTo>
                    <a:pt x="3103740" y="2713850"/>
                  </a:lnTo>
                  <a:lnTo>
                    <a:pt x="3108109" y="2718206"/>
                  </a:lnTo>
                  <a:lnTo>
                    <a:pt x="3119145" y="2718206"/>
                  </a:lnTo>
                  <a:lnTo>
                    <a:pt x="3123501" y="2713850"/>
                  </a:lnTo>
                  <a:lnTo>
                    <a:pt x="3125724" y="2709481"/>
                  </a:lnTo>
                  <a:lnTo>
                    <a:pt x="3127870" y="2707271"/>
                  </a:lnTo>
                  <a:lnTo>
                    <a:pt x="3127870" y="2698546"/>
                  </a:lnTo>
                  <a:close/>
                </a:path>
                <a:path w="10967720" h="6638925">
                  <a:moveTo>
                    <a:pt x="3277044" y="3246107"/>
                  </a:moveTo>
                  <a:lnTo>
                    <a:pt x="3274822" y="3241738"/>
                  </a:lnTo>
                  <a:lnTo>
                    <a:pt x="3272675" y="3239528"/>
                  </a:lnTo>
                  <a:lnTo>
                    <a:pt x="3268230" y="3235160"/>
                  </a:lnTo>
                  <a:lnTo>
                    <a:pt x="3263862" y="3232950"/>
                  </a:lnTo>
                  <a:lnTo>
                    <a:pt x="3259493" y="3232950"/>
                  </a:lnTo>
                  <a:lnTo>
                    <a:pt x="3255124" y="3232950"/>
                  </a:lnTo>
                  <a:lnTo>
                    <a:pt x="3248545" y="3235160"/>
                  </a:lnTo>
                  <a:lnTo>
                    <a:pt x="3246323" y="3239528"/>
                  </a:lnTo>
                  <a:lnTo>
                    <a:pt x="3241954" y="3241738"/>
                  </a:lnTo>
                  <a:lnTo>
                    <a:pt x="3239732" y="3246107"/>
                  </a:lnTo>
                  <a:lnTo>
                    <a:pt x="3239732" y="3257042"/>
                  </a:lnTo>
                  <a:lnTo>
                    <a:pt x="3241954" y="3261410"/>
                  </a:lnTo>
                  <a:lnTo>
                    <a:pt x="3246323" y="3263620"/>
                  </a:lnTo>
                  <a:lnTo>
                    <a:pt x="3252292" y="3267329"/>
                  </a:lnTo>
                  <a:lnTo>
                    <a:pt x="3259493" y="3268561"/>
                  </a:lnTo>
                  <a:lnTo>
                    <a:pt x="3266706" y="3267329"/>
                  </a:lnTo>
                  <a:lnTo>
                    <a:pt x="3272675" y="3263620"/>
                  </a:lnTo>
                  <a:lnTo>
                    <a:pt x="3274822" y="3261410"/>
                  </a:lnTo>
                  <a:lnTo>
                    <a:pt x="3277044" y="3257042"/>
                  </a:lnTo>
                  <a:lnTo>
                    <a:pt x="3277044" y="3246107"/>
                  </a:lnTo>
                  <a:close/>
                </a:path>
                <a:path w="10967720" h="6638925">
                  <a:moveTo>
                    <a:pt x="3625799" y="1973491"/>
                  </a:moveTo>
                  <a:lnTo>
                    <a:pt x="3623576" y="1971344"/>
                  </a:lnTo>
                  <a:lnTo>
                    <a:pt x="3621430" y="1966912"/>
                  </a:lnTo>
                  <a:lnTo>
                    <a:pt x="3619208" y="1964766"/>
                  </a:lnTo>
                  <a:lnTo>
                    <a:pt x="3612616" y="1964766"/>
                  </a:lnTo>
                  <a:lnTo>
                    <a:pt x="3608247" y="1964766"/>
                  </a:lnTo>
                  <a:lnTo>
                    <a:pt x="3603879" y="1966912"/>
                  </a:lnTo>
                  <a:lnTo>
                    <a:pt x="3603879" y="1971344"/>
                  </a:lnTo>
                  <a:lnTo>
                    <a:pt x="3601656" y="1973491"/>
                  </a:lnTo>
                  <a:lnTo>
                    <a:pt x="3601656" y="1980069"/>
                  </a:lnTo>
                  <a:lnTo>
                    <a:pt x="3603879" y="1982292"/>
                  </a:lnTo>
                  <a:lnTo>
                    <a:pt x="3603879" y="1984438"/>
                  </a:lnTo>
                  <a:lnTo>
                    <a:pt x="3610470" y="1988870"/>
                  </a:lnTo>
                  <a:lnTo>
                    <a:pt x="3617061" y="1988870"/>
                  </a:lnTo>
                  <a:lnTo>
                    <a:pt x="3621430" y="1984438"/>
                  </a:lnTo>
                  <a:lnTo>
                    <a:pt x="3625799" y="1980069"/>
                  </a:lnTo>
                  <a:lnTo>
                    <a:pt x="3625799" y="1973491"/>
                  </a:lnTo>
                  <a:close/>
                </a:path>
                <a:path w="10967720" h="6638925">
                  <a:moveTo>
                    <a:pt x="3649929" y="4744326"/>
                  </a:moveTo>
                  <a:lnTo>
                    <a:pt x="3645560" y="4739894"/>
                  </a:lnTo>
                  <a:lnTo>
                    <a:pt x="3643338" y="4735538"/>
                  </a:lnTo>
                  <a:lnTo>
                    <a:pt x="3636746" y="4735538"/>
                  </a:lnTo>
                  <a:lnTo>
                    <a:pt x="3630155" y="4735538"/>
                  </a:lnTo>
                  <a:lnTo>
                    <a:pt x="3621430" y="4744326"/>
                  </a:lnTo>
                  <a:lnTo>
                    <a:pt x="3621430" y="4753051"/>
                  </a:lnTo>
                  <a:lnTo>
                    <a:pt x="3623576" y="4755273"/>
                  </a:lnTo>
                  <a:lnTo>
                    <a:pt x="3625799" y="4759630"/>
                  </a:lnTo>
                  <a:lnTo>
                    <a:pt x="3632377" y="4763998"/>
                  </a:lnTo>
                  <a:lnTo>
                    <a:pt x="3641115" y="4763998"/>
                  </a:lnTo>
                  <a:lnTo>
                    <a:pt x="3645560" y="4759630"/>
                  </a:lnTo>
                  <a:lnTo>
                    <a:pt x="3647706" y="4755273"/>
                  </a:lnTo>
                  <a:lnTo>
                    <a:pt x="3649929" y="4753051"/>
                  </a:lnTo>
                  <a:lnTo>
                    <a:pt x="3649929" y="4744326"/>
                  </a:lnTo>
                  <a:close/>
                </a:path>
                <a:path w="10967720" h="6638925">
                  <a:moveTo>
                    <a:pt x="3691610" y="3029280"/>
                  </a:moveTo>
                  <a:lnTo>
                    <a:pt x="3689388" y="3027070"/>
                  </a:lnTo>
                  <a:lnTo>
                    <a:pt x="3687241" y="3024848"/>
                  </a:lnTo>
                  <a:lnTo>
                    <a:pt x="3682796" y="3024848"/>
                  </a:lnTo>
                  <a:lnTo>
                    <a:pt x="3676281" y="3024848"/>
                  </a:lnTo>
                  <a:lnTo>
                    <a:pt x="3674059" y="3027070"/>
                  </a:lnTo>
                  <a:lnTo>
                    <a:pt x="3674059" y="3029280"/>
                  </a:lnTo>
                  <a:lnTo>
                    <a:pt x="3671836" y="3031426"/>
                  </a:lnTo>
                  <a:lnTo>
                    <a:pt x="3671836" y="3038005"/>
                  </a:lnTo>
                  <a:lnTo>
                    <a:pt x="3674059" y="3040227"/>
                  </a:lnTo>
                  <a:lnTo>
                    <a:pt x="3674059" y="3042361"/>
                  </a:lnTo>
                  <a:lnTo>
                    <a:pt x="3678428" y="3044583"/>
                  </a:lnTo>
                  <a:lnTo>
                    <a:pt x="3685019" y="3044583"/>
                  </a:lnTo>
                  <a:lnTo>
                    <a:pt x="3689388" y="3042361"/>
                  </a:lnTo>
                  <a:lnTo>
                    <a:pt x="3691610" y="3040227"/>
                  </a:lnTo>
                  <a:lnTo>
                    <a:pt x="3691610" y="3029280"/>
                  </a:lnTo>
                  <a:close/>
                </a:path>
                <a:path w="10967720" h="6638925">
                  <a:moveTo>
                    <a:pt x="3700335" y="1993226"/>
                  </a:moveTo>
                  <a:lnTo>
                    <a:pt x="3695979" y="1986648"/>
                  </a:lnTo>
                  <a:lnTo>
                    <a:pt x="3693820" y="1982292"/>
                  </a:lnTo>
                  <a:lnTo>
                    <a:pt x="3689388" y="1980069"/>
                  </a:lnTo>
                  <a:lnTo>
                    <a:pt x="3682796" y="1977859"/>
                  </a:lnTo>
                  <a:lnTo>
                    <a:pt x="3678428" y="1977859"/>
                  </a:lnTo>
                  <a:lnTo>
                    <a:pt x="3674059" y="1977859"/>
                  </a:lnTo>
                  <a:lnTo>
                    <a:pt x="3667468" y="1980069"/>
                  </a:lnTo>
                  <a:lnTo>
                    <a:pt x="3663099" y="1982292"/>
                  </a:lnTo>
                  <a:lnTo>
                    <a:pt x="3660889" y="1986648"/>
                  </a:lnTo>
                  <a:lnTo>
                    <a:pt x="3656520" y="1993226"/>
                  </a:lnTo>
                  <a:lnTo>
                    <a:pt x="3656520" y="2004174"/>
                  </a:lnTo>
                  <a:lnTo>
                    <a:pt x="3660889" y="2008530"/>
                  </a:lnTo>
                  <a:lnTo>
                    <a:pt x="3663099" y="2012962"/>
                  </a:lnTo>
                  <a:lnTo>
                    <a:pt x="3670668" y="2016633"/>
                  </a:lnTo>
                  <a:lnTo>
                    <a:pt x="3679266" y="2017852"/>
                  </a:lnTo>
                  <a:lnTo>
                    <a:pt x="3687470" y="2016633"/>
                  </a:lnTo>
                  <a:lnTo>
                    <a:pt x="3693820" y="2012962"/>
                  </a:lnTo>
                  <a:lnTo>
                    <a:pt x="3695979" y="2008530"/>
                  </a:lnTo>
                  <a:lnTo>
                    <a:pt x="3700335" y="2004174"/>
                  </a:lnTo>
                  <a:lnTo>
                    <a:pt x="3700335" y="1993226"/>
                  </a:lnTo>
                  <a:close/>
                </a:path>
                <a:path w="10967720" h="6638925">
                  <a:moveTo>
                    <a:pt x="3759568" y="4750905"/>
                  </a:moveTo>
                  <a:lnTo>
                    <a:pt x="3757422" y="4748695"/>
                  </a:lnTo>
                  <a:lnTo>
                    <a:pt x="3755199" y="4746472"/>
                  </a:lnTo>
                  <a:lnTo>
                    <a:pt x="3748608" y="4746472"/>
                  </a:lnTo>
                  <a:lnTo>
                    <a:pt x="3746462" y="4748695"/>
                  </a:lnTo>
                  <a:lnTo>
                    <a:pt x="3744239" y="4750905"/>
                  </a:lnTo>
                  <a:lnTo>
                    <a:pt x="3744239" y="4755273"/>
                  </a:lnTo>
                  <a:lnTo>
                    <a:pt x="3746462" y="4755273"/>
                  </a:lnTo>
                  <a:lnTo>
                    <a:pt x="3746462" y="4757420"/>
                  </a:lnTo>
                  <a:lnTo>
                    <a:pt x="3750830" y="4759630"/>
                  </a:lnTo>
                  <a:lnTo>
                    <a:pt x="3755199" y="4759630"/>
                  </a:lnTo>
                  <a:lnTo>
                    <a:pt x="3757422" y="4757420"/>
                  </a:lnTo>
                  <a:lnTo>
                    <a:pt x="3757422" y="4755273"/>
                  </a:lnTo>
                  <a:lnTo>
                    <a:pt x="3759568" y="4755273"/>
                  </a:lnTo>
                  <a:lnTo>
                    <a:pt x="3759568" y="4750905"/>
                  </a:lnTo>
                  <a:close/>
                </a:path>
                <a:path w="10967720" h="6638925">
                  <a:moveTo>
                    <a:pt x="4014076" y="865212"/>
                  </a:moveTo>
                  <a:lnTo>
                    <a:pt x="4011853" y="860780"/>
                  </a:lnTo>
                  <a:lnTo>
                    <a:pt x="4003040" y="852055"/>
                  </a:lnTo>
                  <a:lnTo>
                    <a:pt x="3998684" y="849845"/>
                  </a:lnTo>
                  <a:lnTo>
                    <a:pt x="3992092" y="849845"/>
                  </a:lnTo>
                  <a:lnTo>
                    <a:pt x="3987723" y="849845"/>
                  </a:lnTo>
                  <a:lnTo>
                    <a:pt x="3983355" y="852055"/>
                  </a:lnTo>
                  <a:lnTo>
                    <a:pt x="3976763" y="856424"/>
                  </a:lnTo>
                  <a:lnTo>
                    <a:pt x="3974541" y="860780"/>
                  </a:lnTo>
                  <a:lnTo>
                    <a:pt x="3972395" y="865212"/>
                  </a:lnTo>
                  <a:lnTo>
                    <a:pt x="3972395" y="876160"/>
                  </a:lnTo>
                  <a:lnTo>
                    <a:pt x="3974541" y="880516"/>
                  </a:lnTo>
                  <a:lnTo>
                    <a:pt x="3976763" y="887095"/>
                  </a:lnTo>
                  <a:lnTo>
                    <a:pt x="3985260" y="890803"/>
                  </a:lnTo>
                  <a:lnTo>
                    <a:pt x="3993769" y="892035"/>
                  </a:lnTo>
                  <a:lnTo>
                    <a:pt x="4001452" y="890803"/>
                  </a:lnTo>
                  <a:lnTo>
                    <a:pt x="4007485" y="887095"/>
                  </a:lnTo>
                  <a:lnTo>
                    <a:pt x="4011853" y="880516"/>
                  </a:lnTo>
                  <a:lnTo>
                    <a:pt x="4014076" y="876160"/>
                  </a:lnTo>
                  <a:lnTo>
                    <a:pt x="4014076" y="865212"/>
                  </a:lnTo>
                  <a:close/>
                </a:path>
                <a:path w="10967720" h="6638925">
                  <a:moveTo>
                    <a:pt x="4079811" y="1894687"/>
                  </a:moveTo>
                  <a:lnTo>
                    <a:pt x="4077665" y="1892465"/>
                  </a:lnTo>
                  <a:lnTo>
                    <a:pt x="4075442" y="1890255"/>
                  </a:lnTo>
                  <a:lnTo>
                    <a:pt x="4071074" y="1888109"/>
                  </a:lnTo>
                  <a:lnTo>
                    <a:pt x="4068851" y="1888109"/>
                  </a:lnTo>
                  <a:lnTo>
                    <a:pt x="4066705" y="1888109"/>
                  </a:lnTo>
                  <a:lnTo>
                    <a:pt x="4062272" y="1890255"/>
                  </a:lnTo>
                  <a:lnTo>
                    <a:pt x="4060126" y="1892465"/>
                  </a:lnTo>
                  <a:lnTo>
                    <a:pt x="4057904" y="1894687"/>
                  </a:lnTo>
                  <a:lnTo>
                    <a:pt x="4057904" y="1905635"/>
                  </a:lnTo>
                  <a:lnTo>
                    <a:pt x="4060126" y="1907768"/>
                  </a:lnTo>
                  <a:lnTo>
                    <a:pt x="4066705" y="1912213"/>
                  </a:lnTo>
                  <a:lnTo>
                    <a:pt x="4073296" y="1912213"/>
                  </a:lnTo>
                  <a:lnTo>
                    <a:pt x="4079811" y="1905635"/>
                  </a:lnTo>
                  <a:lnTo>
                    <a:pt x="4079811" y="1894687"/>
                  </a:lnTo>
                  <a:close/>
                </a:path>
                <a:path w="10967720" h="6638925">
                  <a:moveTo>
                    <a:pt x="4364977" y="179641"/>
                  </a:moveTo>
                  <a:lnTo>
                    <a:pt x="4362831" y="177419"/>
                  </a:lnTo>
                  <a:lnTo>
                    <a:pt x="4360608" y="175209"/>
                  </a:lnTo>
                  <a:lnTo>
                    <a:pt x="4356239" y="175209"/>
                  </a:lnTo>
                  <a:lnTo>
                    <a:pt x="4356239" y="177419"/>
                  </a:lnTo>
                  <a:lnTo>
                    <a:pt x="4354017" y="177419"/>
                  </a:lnTo>
                  <a:lnTo>
                    <a:pt x="4354017" y="183997"/>
                  </a:lnTo>
                  <a:lnTo>
                    <a:pt x="4356239" y="183997"/>
                  </a:lnTo>
                  <a:lnTo>
                    <a:pt x="4358386" y="186143"/>
                  </a:lnTo>
                  <a:lnTo>
                    <a:pt x="4360608" y="186143"/>
                  </a:lnTo>
                  <a:lnTo>
                    <a:pt x="4362831" y="183997"/>
                  </a:lnTo>
                  <a:lnTo>
                    <a:pt x="4364977" y="181787"/>
                  </a:lnTo>
                  <a:lnTo>
                    <a:pt x="4364977" y="179641"/>
                  </a:lnTo>
                  <a:close/>
                </a:path>
                <a:path w="10967720" h="6638925">
                  <a:moveTo>
                    <a:pt x="4426420" y="2065528"/>
                  </a:moveTo>
                  <a:lnTo>
                    <a:pt x="4424197" y="2065528"/>
                  </a:lnTo>
                  <a:lnTo>
                    <a:pt x="4424197" y="2063305"/>
                  </a:lnTo>
                  <a:lnTo>
                    <a:pt x="4417606" y="2063305"/>
                  </a:lnTo>
                  <a:lnTo>
                    <a:pt x="4417606" y="2065528"/>
                  </a:lnTo>
                  <a:lnTo>
                    <a:pt x="4415460" y="2065528"/>
                  </a:lnTo>
                  <a:lnTo>
                    <a:pt x="4415460" y="2072106"/>
                  </a:lnTo>
                  <a:lnTo>
                    <a:pt x="4417606" y="2072106"/>
                  </a:lnTo>
                  <a:lnTo>
                    <a:pt x="4419828" y="2074252"/>
                  </a:lnTo>
                  <a:lnTo>
                    <a:pt x="4422051" y="2074252"/>
                  </a:lnTo>
                  <a:lnTo>
                    <a:pt x="4424197" y="2072106"/>
                  </a:lnTo>
                  <a:lnTo>
                    <a:pt x="4426420" y="2072106"/>
                  </a:lnTo>
                  <a:lnTo>
                    <a:pt x="4426420" y="2065528"/>
                  </a:lnTo>
                  <a:close/>
                </a:path>
                <a:path w="10967720" h="6638925">
                  <a:moveTo>
                    <a:pt x="4450550" y="600125"/>
                  </a:moveTo>
                  <a:lnTo>
                    <a:pt x="4448327" y="600125"/>
                  </a:lnTo>
                  <a:lnTo>
                    <a:pt x="4448327" y="597979"/>
                  </a:lnTo>
                  <a:lnTo>
                    <a:pt x="4443958" y="597979"/>
                  </a:lnTo>
                  <a:lnTo>
                    <a:pt x="4441736" y="600125"/>
                  </a:lnTo>
                  <a:lnTo>
                    <a:pt x="4441736" y="606704"/>
                  </a:lnTo>
                  <a:lnTo>
                    <a:pt x="4443958" y="608914"/>
                  </a:lnTo>
                  <a:lnTo>
                    <a:pt x="4448327" y="608914"/>
                  </a:lnTo>
                  <a:lnTo>
                    <a:pt x="4448327" y="606704"/>
                  </a:lnTo>
                  <a:lnTo>
                    <a:pt x="4450550" y="606704"/>
                  </a:lnTo>
                  <a:lnTo>
                    <a:pt x="4450550" y="600125"/>
                  </a:lnTo>
                  <a:close/>
                </a:path>
                <a:path w="10967720" h="6638925">
                  <a:moveTo>
                    <a:pt x="4494377" y="784123"/>
                  </a:moveTo>
                  <a:lnTo>
                    <a:pt x="4492231" y="784123"/>
                  </a:lnTo>
                  <a:lnTo>
                    <a:pt x="4490009" y="781977"/>
                  </a:lnTo>
                  <a:lnTo>
                    <a:pt x="4487862" y="781977"/>
                  </a:lnTo>
                  <a:lnTo>
                    <a:pt x="4485640" y="784123"/>
                  </a:lnTo>
                  <a:lnTo>
                    <a:pt x="4483417" y="786333"/>
                  </a:lnTo>
                  <a:lnTo>
                    <a:pt x="4483417" y="788555"/>
                  </a:lnTo>
                  <a:lnTo>
                    <a:pt x="4485640" y="790702"/>
                  </a:lnTo>
                  <a:lnTo>
                    <a:pt x="4487862" y="792924"/>
                  </a:lnTo>
                  <a:lnTo>
                    <a:pt x="4490009" y="792924"/>
                  </a:lnTo>
                  <a:lnTo>
                    <a:pt x="4492231" y="790702"/>
                  </a:lnTo>
                  <a:lnTo>
                    <a:pt x="4494377" y="790702"/>
                  </a:lnTo>
                  <a:lnTo>
                    <a:pt x="4494377" y="784123"/>
                  </a:lnTo>
                  <a:close/>
                </a:path>
                <a:path w="10967720" h="6638925">
                  <a:moveTo>
                    <a:pt x="4533912" y="1570456"/>
                  </a:moveTo>
                  <a:lnTo>
                    <a:pt x="4531690" y="1563878"/>
                  </a:lnTo>
                  <a:lnTo>
                    <a:pt x="4525099" y="1557375"/>
                  </a:lnTo>
                  <a:lnTo>
                    <a:pt x="4518507" y="1555153"/>
                  </a:lnTo>
                  <a:lnTo>
                    <a:pt x="4514139" y="1555153"/>
                  </a:lnTo>
                  <a:lnTo>
                    <a:pt x="4509770" y="1555153"/>
                  </a:lnTo>
                  <a:lnTo>
                    <a:pt x="4503191" y="1557375"/>
                  </a:lnTo>
                  <a:lnTo>
                    <a:pt x="4496600" y="1563878"/>
                  </a:lnTo>
                  <a:lnTo>
                    <a:pt x="4492231" y="1570456"/>
                  </a:lnTo>
                  <a:lnTo>
                    <a:pt x="4492231" y="1581391"/>
                  </a:lnTo>
                  <a:lnTo>
                    <a:pt x="4496600" y="1585836"/>
                  </a:lnTo>
                  <a:lnTo>
                    <a:pt x="4498822" y="1590192"/>
                  </a:lnTo>
                  <a:lnTo>
                    <a:pt x="4506061" y="1593900"/>
                  </a:lnTo>
                  <a:lnTo>
                    <a:pt x="4514139" y="1595132"/>
                  </a:lnTo>
                  <a:lnTo>
                    <a:pt x="4522216" y="1593900"/>
                  </a:lnTo>
                  <a:lnTo>
                    <a:pt x="4529467" y="1590192"/>
                  </a:lnTo>
                  <a:lnTo>
                    <a:pt x="4533912" y="1581391"/>
                  </a:lnTo>
                  <a:lnTo>
                    <a:pt x="4533912" y="1570456"/>
                  </a:lnTo>
                  <a:close/>
                </a:path>
                <a:path w="10967720" h="6638925">
                  <a:moveTo>
                    <a:pt x="4643539" y="5657672"/>
                  </a:moveTo>
                  <a:lnTo>
                    <a:pt x="4641393" y="5655526"/>
                  </a:lnTo>
                  <a:lnTo>
                    <a:pt x="4636960" y="5655526"/>
                  </a:lnTo>
                  <a:lnTo>
                    <a:pt x="4636960" y="5657672"/>
                  </a:lnTo>
                  <a:lnTo>
                    <a:pt x="4634814" y="5657672"/>
                  </a:lnTo>
                  <a:lnTo>
                    <a:pt x="4634814" y="5659882"/>
                  </a:lnTo>
                  <a:lnTo>
                    <a:pt x="4639170" y="5664251"/>
                  </a:lnTo>
                  <a:lnTo>
                    <a:pt x="4641393" y="5664251"/>
                  </a:lnTo>
                  <a:lnTo>
                    <a:pt x="4643539" y="5662028"/>
                  </a:lnTo>
                  <a:lnTo>
                    <a:pt x="4643539" y="5657672"/>
                  </a:lnTo>
                  <a:close/>
                </a:path>
                <a:path w="10967720" h="6638925">
                  <a:moveTo>
                    <a:pt x="4672050" y="4593158"/>
                  </a:moveTo>
                  <a:lnTo>
                    <a:pt x="4665535" y="4586579"/>
                  </a:lnTo>
                  <a:lnTo>
                    <a:pt x="4658944" y="4586579"/>
                  </a:lnTo>
                  <a:lnTo>
                    <a:pt x="4652353" y="4586579"/>
                  </a:lnTo>
                  <a:lnTo>
                    <a:pt x="4650130" y="4591012"/>
                  </a:lnTo>
                  <a:lnTo>
                    <a:pt x="4647908" y="4593158"/>
                  </a:lnTo>
                  <a:lnTo>
                    <a:pt x="4645761" y="4595368"/>
                  </a:lnTo>
                  <a:lnTo>
                    <a:pt x="4645761" y="4604093"/>
                  </a:lnTo>
                  <a:lnTo>
                    <a:pt x="4650130" y="4608525"/>
                  </a:lnTo>
                  <a:lnTo>
                    <a:pt x="4654499" y="4615104"/>
                  </a:lnTo>
                  <a:lnTo>
                    <a:pt x="4665535" y="4615104"/>
                  </a:lnTo>
                  <a:lnTo>
                    <a:pt x="4669904" y="4608525"/>
                  </a:lnTo>
                  <a:lnTo>
                    <a:pt x="4672050" y="4606315"/>
                  </a:lnTo>
                  <a:lnTo>
                    <a:pt x="4672050" y="4593158"/>
                  </a:lnTo>
                  <a:close/>
                </a:path>
                <a:path w="10967720" h="6638925">
                  <a:moveTo>
                    <a:pt x="4924336" y="5670829"/>
                  </a:moveTo>
                  <a:lnTo>
                    <a:pt x="4922113" y="5668607"/>
                  </a:lnTo>
                  <a:lnTo>
                    <a:pt x="4913376" y="5668607"/>
                  </a:lnTo>
                  <a:lnTo>
                    <a:pt x="4913376" y="5670829"/>
                  </a:lnTo>
                  <a:lnTo>
                    <a:pt x="4911153" y="5673039"/>
                  </a:lnTo>
                  <a:lnTo>
                    <a:pt x="4911153" y="5675185"/>
                  </a:lnTo>
                  <a:lnTo>
                    <a:pt x="4913376" y="5677408"/>
                  </a:lnTo>
                  <a:lnTo>
                    <a:pt x="4913376" y="5679618"/>
                  </a:lnTo>
                  <a:lnTo>
                    <a:pt x="4915522" y="5681764"/>
                  </a:lnTo>
                  <a:lnTo>
                    <a:pt x="4919967" y="5681764"/>
                  </a:lnTo>
                  <a:lnTo>
                    <a:pt x="4924336" y="5677408"/>
                  </a:lnTo>
                  <a:lnTo>
                    <a:pt x="4924336" y="5670829"/>
                  </a:lnTo>
                  <a:close/>
                </a:path>
                <a:path w="10967720" h="6638925">
                  <a:moveTo>
                    <a:pt x="5080089" y="5438622"/>
                  </a:moveTo>
                  <a:lnTo>
                    <a:pt x="5077866" y="5436489"/>
                  </a:lnTo>
                  <a:lnTo>
                    <a:pt x="5077866" y="5434266"/>
                  </a:lnTo>
                  <a:lnTo>
                    <a:pt x="5075656" y="5432044"/>
                  </a:lnTo>
                  <a:lnTo>
                    <a:pt x="5071288" y="5429910"/>
                  </a:lnTo>
                  <a:lnTo>
                    <a:pt x="5069065" y="5429910"/>
                  </a:lnTo>
                  <a:lnTo>
                    <a:pt x="5066919" y="5429910"/>
                  </a:lnTo>
                  <a:lnTo>
                    <a:pt x="5064696" y="5432044"/>
                  </a:lnTo>
                  <a:lnTo>
                    <a:pt x="5062474" y="5434266"/>
                  </a:lnTo>
                  <a:lnTo>
                    <a:pt x="5060327" y="5436489"/>
                  </a:lnTo>
                  <a:lnTo>
                    <a:pt x="5058105" y="5438622"/>
                  </a:lnTo>
                  <a:lnTo>
                    <a:pt x="5058105" y="5443067"/>
                  </a:lnTo>
                  <a:lnTo>
                    <a:pt x="5060327" y="5447423"/>
                  </a:lnTo>
                  <a:lnTo>
                    <a:pt x="5062474" y="5449570"/>
                  </a:lnTo>
                  <a:lnTo>
                    <a:pt x="5066919" y="5451792"/>
                  </a:lnTo>
                  <a:lnTo>
                    <a:pt x="5073510" y="5451792"/>
                  </a:lnTo>
                  <a:lnTo>
                    <a:pt x="5077866" y="5449570"/>
                  </a:lnTo>
                  <a:lnTo>
                    <a:pt x="5077866" y="5447423"/>
                  </a:lnTo>
                  <a:lnTo>
                    <a:pt x="5080089" y="5443067"/>
                  </a:lnTo>
                  <a:lnTo>
                    <a:pt x="5080089" y="5438622"/>
                  </a:lnTo>
                  <a:close/>
                </a:path>
                <a:path w="10967720" h="6638925">
                  <a:moveTo>
                    <a:pt x="5207279" y="6319177"/>
                  </a:moveTo>
                  <a:lnTo>
                    <a:pt x="5205057" y="6314783"/>
                  </a:lnTo>
                  <a:lnTo>
                    <a:pt x="5198542" y="6308217"/>
                  </a:lnTo>
                  <a:lnTo>
                    <a:pt x="5189728" y="6308217"/>
                  </a:lnTo>
                  <a:lnTo>
                    <a:pt x="5180927" y="6308217"/>
                  </a:lnTo>
                  <a:lnTo>
                    <a:pt x="5174412" y="6314783"/>
                  </a:lnTo>
                  <a:lnTo>
                    <a:pt x="5172189" y="6319177"/>
                  </a:lnTo>
                  <a:lnTo>
                    <a:pt x="5172189" y="6327927"/>
                  </a:lnTo>
                  <a:lnTo>
                    <a:pt x="5176558" y="6336690"/>
                  </a:lnTo>
                  <a:lnTo>
                    <a:pt x="5183467" y="6339154"/>
                  </a:lnTo>
                  <a:lnTo>
                    <a:pt x="5190566" y="6339980"/>
                  </a:lnTo>
                  <a:lnTo>
                    <a:pt x="5197246" y="6339154"/>
                  </a:lnTo>
                  <a:lnTo>
                    <a:pt x="5202910" y="6336690"/>
                  </a:lnTo>
                  <a:lnTo>
                    <a:pt x="5207279" y="6327927"/>
                  </a:lnTo>
                  <a:lnTo>
                    <a:pt x="5207279" y="6319177"/>
                  </a:lnTo>
                  <a:close/>
                </a:path>
                <a:path w="10967720" h="6638925">
                  <a:moveTo>
                    <a:pt x="5218227" y="4831931"/>
                  </a:moveTo>
                  <a:lnTo>
                    <a:pt x="5216080" y="4829708"/>
                  </a:lnTo>
                  <a:lnTo>
                    <a:pt x="5216080" y="4827575"/>
                  </a:lnTo>
                  <a:lnTo>
                    <a:pt x="5213858" y="4825352"/>
                  </a:lnTo>
                  <a:lnTo>
                    <a:pt x="5209502" y="4823130"/>
                  </a:lnTo>
                  <a:lnTo>
                    <a:pt x="5207279" y="4823130"/>
                  </a:lnTo>
                  <a:lnTo>
                    <a:pt x="5202910" y="4823130"/>
                  </a:lnTo>
                  <a:lnTo>
                    <a:pt x="5200688" y="4825352"/>
                  </a:lnTo>
                  <a:lnTo>
                    <a:pt x="5198542" y="4827575"/>
                  </a:lnTo>
                  <a:lnTo>
                    <a:pt x="5196319" y="4829708"/>
                  </a:lnTo>
                  <a:lnTo>
                    <a:pt x="5196319" y="4840656"/>
                  </a:lnTo>
                  <a:lnTo>
                    <a:pt x="5202910" y="4847234"/>
                  </a:lnTo>
                  <a:lnTo>
                    <a:pt x="5211648" y="4847234"/>
                  </a:lnTo>
                  <a:lnTo>
                    <a:pt x="5216080" y="4842865"/>
                  </a:lnTo>
                  <a:lnTo>
                    <a:pt x="5216080" y="4840656"/>
                  </a:lnTo>
                  <a:lnTo>
                    <a:pt x="5218227" y="4838509"/>
                  </a:lnTo>
                  <a:lnTo>
                    <a:pt x="5218227" y="4831931"/>
                  </a:lnTo>
                  <a:close/>
                </a:path>
                <a:path w="10967720" h="6638925">
                  <a:moveTo>
                    <a:pt x="5931128" y="5545963"/>
                  </a:moveTo>
                  <a:lnTo>
                    <a:pt x="5926760" y="5541607"/>
                  </a:lnTo>
                  <a:lnTo>
                    <a:pt x="5922315" y="5539384"/>
                  </a:lnTo>
                  <a:lnTo>
                    <a:pt x="5920168" y="5539384"/>
                  </a:lnTo>
                  <a:lnTo>
                    <a:pt x="5917958" y="5539384"/>
                  </a:lnTo>
                  <a:lnTo>
                    <a:pt x="5913590" y="5541607"/>
                  </a:lnTo>
                  <a:lnTo>
                    <a:pt x="5911367" y="5543753"/>
                  </a:lnTo>
                  <a:lnTo>
                    <a:pt x="5909221" y="5545963"/>
                  </a:lnTo>
                  <a:lnTo>
                    <a:pt x="5909221" y="5556910"/>
                  </a:lnTo>
                  <a:lnTo>
                    <a:pt x="5911367" y="5559120"/>
                  </a:lnTo>
                  <a:lnTo>
                    <a:pt x="5915736" y="5563489"/>
                  </a:lnTo>
                  <a:lnTo>
                    <a:pt x="5924537" y="5563489"/>
                  </a:lnTo>
                  <a:lnTo>
                    <a:pt x="5931128" y="5556910"/>
                  </a:lnTo>
                  <a:lnTo>
                    <a:pt x="5931128" y="5545963"/>
                  </a:lnTo>
                  <a:close/>
                </a:path>
                <a:path w="10967720" h="6638925">
                  <a:moveTo>
                    <a:pt x="6832651" y="6472491"/>
                  </a:moveTo>
                  <a:lnTo>
                    <a:pt x="6830441" y="6468110"/>
                  </a:lnTo>
                  <a:lnTo>
                    <a:pt x="6826072" y="6463728"/>
                  </a:lnTo>
                  <a:lnTo>
                    <a:pt x="6821627" y="6461544"/>
                  </a:lnTo>
                  <a:lnTo>
                    <a:pt x="6817258" y="6461544"/>
                  </a:lnTo>
                  <a:lnTo>
                    <a:pt x="6815112" y="6461544"/>
                  </a:lnTo>
                  <a:lnTo>
                    <a:pt x="6810667" y="6463728"/>
                  </a:lnTo>
                  <a:lnTo>
                    <a:pt x="6806298" y="6468110"/>
                  </a:lnTo>
                  <a:lnTo>
                    <a:pt x="6804076" y="6472491"/>
                  </a:lnTo>
                  <a:lnTo>
                    <a:pt x="6804076" y="6481254"/>
                  </a:lnTo>
                  <a:lnTo>
                    <a:pt x="6806298" y="6483451"/>
                  </a:lnTo>
                  <a:lnTo>
                    <a:pt x="6808521" y="6487833"/>
                  </a:lnTo>
                  <a:lnTo>
                    <a:pt x="6812889" y="6492202"/>
                  </a:lnTo>
                  <a:lnTo>
                    <a:pt x="6823850" y="6492202"/>
                  </a:lnTo>
                  <a:lnTo>
                    <a:pt x="6828218" y="6487833"/>
                  </a:lnTo>
                  <a:lnTo>
                    <a:pt x="6830441" y="6483451"/>
                  </a:lnTo>
                  <a:lnTo>
                    <a:pt x="6832651" y="6481254"/>
                  </a:lnTo>
                  <a:lnTo>
                    <a:pt x="6832651" y="6472491"/>
                  </a:lnTo>
                  <a:close/>
                </a:path>
                <a:path w="10967720" h="6638925">
                  <a:moveTo>
                    <a:pt x="7830642" y="6435255"/>
                  </a:moveTo>
                  <a:lnTo>
                    <a:pt x="7828420" y="6433071"/>
                  </a:lnTo>
                  <a:lnTo>
                    <a:pt x="7828420" y="6430873"/>
                  </a:lnTo>
                  <a:lnTo>
                    <a:pt x="7826273" y="6428689"/>
                  </a:lnTo>
                  <a:lnTo>
                    <a:pt x="7821904" y="6428689"/>
                  </a:lnTo>
                  <a:lnTo>
                    <a:pt x="7815313" y="6428689"/>
                  </a:lnTo>
                  <a:lnTo>
                    <a:pt x="7815313" y="6430873"/>
                  </a:lnTo>
                  <a:lnTo>
                    <a:pt x="7810881" y="6435255"/>
                  </a:lnTo>
                  <a:lnTo>
                    <a:pt x="7810881" y="6439636"/>
                  </a:lnTo>
                  <a:lnTo>
                    <a:pt x="7815313" y="6444018"/>
                  </a:lnTo>
                  <a:lnTo>
                    <a:pt x="7817459" y="6448399"/>
                  </a:lnTo>
                  <a:lnTo>
                    <a:pt x="7824051" y="6448399"/>
                  </a:lnTo>
                  <a:lnTo>
                    <a:pt x="7828420" y="6444018"/>
                  </a:lnTo>
                  <a:lnTo>
                    <a:pt x="7828420" y="6441834"/>
                  </a:lnTo>
                  <a:lnTo>
                    <a:pt x="7830642" y="6439636"/>
                  </a:lnTo>
                  <a:lnTo>
                    <a:pt x="7830642" y="6435255"/>
                  </a:lnTo>
                  <a:close/>
                </a:path>
                <a:path w="10967720" h="6638925">
                  <a:moveTo>
                    <a:pt x="9477934" y="6601727"/>
                  </a:moveTo>
                  <a:lnTo>
                    <a:pt x="9475711" y="6599542"/>
                  </a:lnTo>
                  <a:lnTo>
                    <a:pt x="9475711" y="6597345"/>
                  </a:lnTo>
                  <a:lnTo>
                    <a:pt x="9473565" y="6595161"/>
                  </a:lnTo>
                  <a:lnTo>
                    <a:pt x="9464751" y="6595161"/>
                  </a:lnTo>
                  <a:lnTo>
                    <a:pt x="9462605" y="6597345"/>
                  </a:lnTo>
                  <a:lnTo>
                    <a:pt x="9462605" y="6599542"/>
                  </a:lnTo>
                  <a:lnTo>
                    <a:pt x="9460382" y="6601727"/>
                  </a:lnTo>
                  <a:lnTo>
                    <a:pt x="9460382" y="6606108"/>
                  </a:lnTo>
                  <a:lnTo>
                    <a:pt x="9462605" y="6608292"/>
                  </a:lnTo>
                  <a:lnTo>
                    <a:pt x="9466974" y="6612674"/>
                  </a:lnTo>
                  <a:lnTo>
                    <a:pt x="9471342" y="6612674"/>
                  </a:lnTo>
                  <a:lnTo>
                    <a:pt x="9475711" y="6608292"/>
                  </a:lnTo>
                  <a:lnTo>
                    <a:pt x="9477934" y="6606108"/>
                  </a:lnTo>
                  <a:lnTo>
                    <a:pt x="9477934" y="6601727"/>
                  </a:lnTo>
                  <a:close/>
                </a:path>
                <a:path w="10967720" h="6638925">
                  <a:moveTo>
                    <a:pt x="9798177" y="6426492"/>
                  </a:moveTo>
                  <a:lnTo>
                    <a:pt x="9795967" y="6422123"/>
                  </a:lnTo>
                  <a:lnTo>
                    <a:pt x="9793821" y="6419926"/>
                  </a:lnTo>
                  <a:lnTo>
                    <a:pt x="9791598" y="6417742"/>
                  </a:lnTo>
                  <a:lnTo>
                    <a:pt x="9787230" y="6415545"/>
                  </a:lnTo>
                  <a:lnTo>
                    <a:pt x="9782785" y="6415545"/>
                  </a:lnTo>
                  <a:lnTo>
                    <a:pt x="9780638" y="6415545"/>
                  </a:lnTo>
                  <a:lnTo>
                    <a:pt x="9776269" y="6417742"/>
                  </a:lnTo>
                  <a:lnTo>
                    <a:pt x="9771824" y="6422123"/>
                  </a:lnTo>
                  <a:lnTo>
                    <a:pt x="9769678" y="6426492"/>
                  </a:lnTo>
                  <a:lnTo>
                    <a:pt x="9769678" y="6433071"/>
                  </a:lnTo>
                  <a:lnTo>
                    <a:pt x="9771824" y="6437452"/>
                  </a:lnTo>
                  <a:lnTo>
                    <a:pt x="9778416" y="6444018"/>
                  </a:lnTo>
                  <a:lnTo>
                    <a:pt x="9789376" y="6444018"/>
                  </a:lnTo>
                  <a:lnTo>
                    <a:pt x="9793821" y="6439636"/>
                  </a:lnTo>
                  <a:lnTo>
                    <a:pt x="9795967" y="6437452"/>
                  </a:lnTo>
                  <a:lnTo>
                    <a:pt x="9798177" y="6433071"/>
                  </a:lnTo>
                  <a:lnTo>
                    <a:pt x="9798177" y="6426492"/>
                  </a:lnTo>
                  <a:close/>
                </a:path>
                <a:path w="10967720" h="6638925">
                  <a:moveTo>
                    <a:pt x="10438676" y="6485636"/>
                  </a:moveTo>
                  <a:lnTo>
                    <a:pt x="10436466" y="6485636"/>
                  </a:lnTo>
                  <a:lnTo>
                    <a:pt x="10436466" y="6483451"/>
                  </a:lnTo>
                  <a:lnTo>
                    <a:pt x="10429875" y="6483451"/>
                  </a:lnTo>
                  <a:lnTo>
                    <a:pt x="10429875" y="6485636"/>
                  </a:lnTo>
                  <a:lnTo>
                    <a:pt x="10427729" y="6485636"/>
                  </a:lnTo>
                  <a:lnTo>
                    <a:pt x="10427729" y="6487833"/>
                  </a:lnTo>
                  <a:lnTo>
                    <a:pt x="10429875" y="6490017"/>
                  </a:lnTo>
                  <a:lnTo>
                    <a:pt x="10432097" y="6492202"/>
                  </a:lnTo>
                  <a:lnTo>
                    <a:pt x="10434244" y="6492202"/>
                  </a:lnTo>
                  <a:lnTo>
                    <a:pt x="10438676" y="6487833"/>
                  </a:lnTo>
                  <a:lnTo>
                    <a:pt x="10438676" y="6485636"/>
                  </a:lnTo>
                  <a:close/>
                </a:path>
                <a:path w="10967720" h="6638925">
                  <a:moveTo>
                    <a:pt x="10675569" y="6472491"/>
                  </a:moveTo>
                  <a:lnTo>
                    <a:pt x="10673359" y="6468110"/>
                  </a:lnTo>
                  <a:lnTo>
                    <a:pt x="10671137" y="6465925"/>
                  </a:lnTo>
                  <a:lnTo>
                    <a:pt x="10668991" y="6463728"/>
                  </a:lnTo>
                  <a:lnTo>
                    <a:pt x="10664622" y="6461544"/>
                  </a:lnTo>
                  <a:lnTo>
                    <a:pt x="10662399" y="6461544"/>
                  </a:lnTo>
                  <a:lnTo>
                    <a:pt x="10658031" y="6461544"/>
                  </a:lnTo>
                  <a:lnTo>
                    <a:pt x="10655808" y="6463728"/>
                  </a:lnTo>
                  <a:lnTo>
                    <a:pt x="10651439" y="6465925"/>
                  </a:lnTo>
                  <a:lnTo>
                    <a:pt x="10649217" y="6468110"/>
                  </a:lnTo>
                  <a:lnTo>
                    <a:pt x="10649217" y="6483451"/>
                  </a:lnTo>
                  <a:lnTo>
                    <a:pt x="10651439" y="6485636"/>
                  </a:lnTo>
                  <a:lnTo>
                    <a:pt x="10658031" y="6490017"/>
                  </a:lnTo>
                  <a:lnTo>
                    <a:pt x="10666768" y="6490017"/>
                  </a:lnTo>
                  <a:lnTo>
                    <a:pt x="10673359" y="6483451"/>
                  </a:lnTo>
                  <a:lnTo>
                    <a:pt x="10675569" y="6479070"/>
                  </a:lnTo>
                  <a:lnTo>
                    <a:pt x="10675569" y="6472491"/>
                  </a:lnTo>
                  <a:close/>
                </a:path>
                <a:path w="10967720" h="6638925">
                  <a:moveTo>
                    <a:pt x="10914609" y="6595161"/>
                  </a:moveTo>
                  <a:lnTo>
                    <a:pt x="10912462" y="6592964"/>
                  </a:lnTo>
                  <a:lnTo>
                    <a:pt x="10910253" y="6590766"/>
                  </a:lnTo>
                  <a:lnTo>
                    <a:pt x="10905884" y="6590766"/>
                  </a:lnTo>
                  <a:lnTo>
                    <a:pt x="10901515" y="6590766"/>
                  </a:lnTo>
                  <a:lnTo>
                    <a:pt x="10899292" y="6592964"/>
                  </a:lnTo>
                  <a:lnTo>
                    <a:pt x="10899292" y="6595161"/>
                  </a:lnTo>
                  <a:lnTo>
                    <a:pt x="10897070" y="6597345"/>
                  </a:lnTo>
                  <a:lnTo>
                    <a:pt x="10897070" y="6601727"/>
                  </a:lnTo>
                  <a:lnTo>
                    <a:pt x="10899292" y="6603911"/>
                  </a:lnTo>
                  <a:lnTo>
                    <a:pt x="10899292" y="6606108"/>
                  </a:lnTo>
                  <a:lnTo>
                    <a:pt x="10903661" y="6608292"/>
                  </a:lnTo>
                  <a:lnTo>
                    <a:pt x="10910253" y="6608292"/>
                  </a:lnTo>
                  <a:lnTo>
                    <a:pt x="10912462" y="6606108"/>
                  </a:lnTo>
                  <a:lnTo>
                    <a:pt x="10914609" y="6603911"/>
                  </a:lnTo>
                  <a:lnTo>
                    <a:pt x="10914609" y="6595161"/>
                  </a:lnTo>
                  <a:close/>
                </a:path>
                <a:path w="10967720" h="6638925">
                  <a:moveTo>
                    <a:pt x="10967250" y="6231560"/>
                  </a:moveTo>
                  <a:lnTo>
                    <a:pt x="10960735" y="6224981"/>
                  </a:lnTo>
                  <a:lnTo>
                    <a:pt x="10956290" y="6222797"/>
                  </a:lnTo>
                  <a:lnTo>
                    <a:pt x="10954144" y="6222797"/>
                  </a:lnTo>
                  <a:lnTo>
                    <a:pt x="10951921" y="6222797"/>
                  </a:lnTo>
                  <a:lnTo>
                    <a:pt x="10947552" y="6224981"/>
                  </a:lnTo>
                  <a:lnTo>
                    <a:pt x="10945343" y="6227178"/>
                  </a:lnTo>
                  <a:lnTo>
                    <a:pt x="10943184" y="6229375"/>
                  </a:lnTo>
                  <a:lnTo>
                    <a:pt x="10943184" y="6240323"/>
                  </a:lnTo>
                  <a:lnTo>
                    <a:pt x="10945343" y="6244704"/>
                  </a:lnTo>
                  <a:lnTo>
                    <a:pt x="10949699" y="6249073"/>
                  </a:lnTo>
                  <a:lnTo>
                    <a:pt x="10958513" y="6249073"/>
                  </a:lnTo>
                  <a:lnTo>
                    <a:pt x="10962881" y="6244704"/>
                  </a:lnTo>
                  <a:lnTo>
                    <a:pt x="10965104" y="6240323"/>
                  </a:lnTo>
                  <a:lnTo>
                    <a:pt x="10967250" y="6238125"/>
                  </a:lnTo>
                  <a:lnTo>
                    <a:pt x="10967250" y="6231560"/>
                  </a:lnTo>
                  <a:close/>
                </a:path>
              </a:pathLst>
            </a:custGeom>
            <a:solidFill>
              <a:srgbClr val="0D7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58521" y="166952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8809" y="0"/>
                  </a:moveTo>
                  <a:lnTo>
                    <a:pt x="4441" y="0"/>
                  </a:lnTo>
                  <a:lnTo>
                    <a:pt x="2220" y="2143"/>
                  </a:lnTo>
                  <a:lnTo>
                    <a:pt x="0" y="4361"/>
                  </a:lnTo>
                  <a:lnTo>
                    <a:pt x="0" y="13084"/>
                  </a:lnTo>
                  <a:lnTo>
                    <a:pt x="2220" y="13084"/>
                  </a:lnTo>
                  <a:lnTo>
                    <a:pt x="2220" y="15302"/>
                  </a:lnTo>
                  <a:lnTo>
                    <a:pt x="10956" y="15302"/>
                  </a:lnTo>
                  <a:lnTo>
                    <a:pt x="13177" y="13084"/>
                  </a:lnTo>
                  <a:lnTo>
                    <a:pt x="15398" y="10940"/>
                  </a:lnTo>
                  <a:lnTo>
                    <a:pt x="15398" y="6579"/>
                  </a:lnTo>
                  <a:lnTo>
                    <a:pt x="13177" y="4361"/>
                  </a:lnTo>
                  <a:lnTo>
                    <a:pt x="13177" y="2143"/>
                  </a:lnTo>
                  <a:lnTo>
                    <a:pt x="10956" y="2143"/>
                  </a:lnTo>
                  <a:lnTo>
                    <a:pt x="8809" y="0"/>
                  </a:lnTo>
                  <a:close/>
                </a:path>
              </a:pathLst>
            </a:custGeom>
            <a:solidFill>
              <a:srgbClr val="A9B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900191" y="135673"/>
              <a:ext cx="6286500" cy="6111875"/>
            </a:xfrm>
            <a:custGeom>
              <a:avLst/>
              <a:gdLst/>
              <a:ahLst/>
              <a:cxnLst/>
              <a:rect l="l" t="t" r="r" b="b"/>
              <a:pathLst>
                <a:path w="6286500" h="6111875">
                  <a:moveTo>
                    <a:pt x="19761" y="2355227"/>
                  </a:moveTo>
                  <a:lnTo>
                    <a:pt x="15405" y="2350871"/>
                  </a:lnTo>
                  <a:lnTo>
                    <a:pt x="4445" y="2350871"/>
                  </a:lnTo>
                  <a:lnTo>
                    <a:pt x="0" y="2355227"/>
                  </a:lnTo>
                  <a:lnTo>
                    <a:pt x="0" y="2361806"/>
                  </a:lnTo>
                  <a:lnTo>
                    <a:pt x="0" y="2368385"/>
                  </a:lnTo>
                  <a:lnTo>
                    <a:pt x="4445" y="2372753"/>
                  </a:lnTo>
                  <a:lnTo>
                    <a:pt x="15405" y="2372753"/>
                  </a:lnTo>
                  <a:lnTo>
                    <a:pt x="19761" y="2368385"/>
                  </a:lnTo>
                  <a:lnTo>
                    <a:pt x="19761" y="2355227"/>
                  </a:lnTo>
                  <a:close/>
                </a:path>
                <a:path w="6286500" h="6111875">
                  <a:moveTo>
                    <a:pt x="168935" y="1369517"/>
                  </a:moveTo>
                  <a:lnTo>
                    <a:pt x="166712" y="1367370"/>
                  </a:lnTo>
                  <a:lnTo>
                    <a:pt x="160121" y="1360792"/>
                  </a:lnTo>
                  <a:lnTo>
                    <a:pt x="155752" y="1360792"/>
                  </a:lnTo>
                  <a:lnTo>
                    <a:pt x="153543" y="1360792"/>
                  </a:lnTo>
                  <a:lnTo>
                    <a:pt x="151396" y="1363014"/>
                  </a:lnTo>
                  <a:lnTo>
                    <a:pt x="149174" y="1365161"/>
                  </a:lnTo>
                  <a:lnTo>
                    <a:pt x="144805" y="1369517"/>
                  </a:lnTo>
                  <a:lnTo>
                    <a:pt x="144805" y="1376095"/>
                  </a:lnTo>
                  <a:lnTo>
                    <a:pt x="146951" y="1378318"/>
                  </a:lnTo>
                  <a:lnTo>
                    <a:pt x="153543" y="1384896"/>
                  </a:lnTo>
                  <a:lnTo>
                    <a:pt x="160121" y="1384896"/>
                  </a:lnTo>
                  <a:lnTo>
                    <a:pt x="168935" y="1376095"/>
                  </a:lnTo>
                  <a:lnTo>
                    <a:pt x="168935" y="1369517"/>
                  </a:lnTo>
                  <a:close/>
                </a:path>
                <a:path w="6286500" h="6111875">
                  <a:moveTo>
                    <a:pt x="563727" y="4057116"/>
                  </a:moveTo>
                  <a:lnTo>
                    <a:pt x="559358" y="4052760"/>
                  </a:lnTo>
                  <a:lnTo>
                    <a:pt x="546188" y="4052760"/>
                  </a:lnTo>
                  <a:lnTo>
                    <a:pt x="541820" y="4057116"/>
                  </a:lnTo>
                  <a:lnTo>
                    <a:pt x="541820" y="4063695"/>
                  </a:lnTo>
                  <a:lnTo>
                    <a:pt x="541820" y="4070273"/>
                  </a:lnTo>
                  <a:lnTo>
                    <a:pt x="546188" y="4074642"/>
                  </a:lnTo>
                  <a:lnTo>
                    <a:pt x="559358" y="4074642"/>
                  </a:lnTo>
                  <a:lnTo>
                    <a:pt x="563727" y="4070273"/>
                  </a:lnTo>
                  <a:lnTo>
                    <a:pt x="563727" y="4057116"/>
                  </a:lnTo>
                  <a:close/>
                </a:path>
                <a:path w="6286500" h="6111875">
                  <a:moveTo>
                    <a:pt x="824763" y="2983877"/>
                  </a:moveTo>
                  <a:lnTo>
                    <a:pt x="818172" y="2979445"/>
                  </a:lnTo>
                  <a:lnTo>
                    <a:pt x="807212" y="2979445"/>
                  </a:lnTo>
                  <a:lnTo>
                    <a:pt x="802843" y="2983877"/>
                  </a:lnTo>
                  <a:lnTo>
                    <a:pt x="802843" y="2990392"/>
                  </a:lnTo>
                  <a:lnTo>
                    <a:pt x="802843" y="2996971"/>
                  </a:lnTo>
                  <a:lnTo>
                    <a:pt x="807212" y="3001403"/>
                  </a:lnTo>
                  <a:lnTo>
                    <a:pt x="818172" y="3001403"/>
                  </a:lnTo>
                  <a:lnTo>
                    <a:pt x="824763" y="2996971"/>
                  </a:lnTo>
                  <a:lnTo>
                    <a:pt x="824763" y="2983877"/>
                  </a:lnTo>
                  <a:close/>
                </a:path>
                <a:path w="6286500" h="6111875">
                  <a:moveTo>
                    <a:pt x="1256868" y="1564525"/>
                  </a:moveTo>
                  <a:lnTo>
                    <a:pt x="1252499" y="1560093"/>
                  </a:lnTo>
                  <a:lnTo>
                    <a:pt x="1241539" y="1560093"/>
                  </a:lnTo>
                  <a:lnTo>
                    <a:pt x="1237094" y="1564525"/>
                  </a:lnTo>
                  <a:lnTo>
                    <a:pt x="1237094" y="1571040"/>
                  </a:lnTo>
                  <a:lnTo>
                    <a:pt x="1237094" y="1577619"/>
                  </a:lnTo>
                  <a:lnTo>
                    <a:pt x="1241539" y="1582051"/>
                  </a:lnTo>
                  <a:lnTo>
                    <a:pt x="1252499" y="1582051"/>
                  </a:lnTo>
                  <a:lnTo>
                    <a:pt x="1256868" y="1577619"/>
                  </a:lnTo>
                  <a:lnTo>
                    <a:pt x="1256868" y="1564525"/>
                  </a:lnTo>
                  <a:close/>
                </a:path>
                <a:path w="6286500" h="6111875">
                  <a:moveTo>
                    <a:pt x="1289735" y="3299244"/>
                  </a:moveTo>
                  <a:lnTo>
                    <a:pt x="1285367" y="3294888"/>
                  </a:lnTo>
                  <a:lnTo>
                    <a:pt x="1274406" y="3294888"/>
                  </a:lnTo>
                  <a:lnTo>
                    <a:pt x="1267828" y="3299244"/>
                  </a:lnTo>
                  <a:lnTo>
                    <a:pt x="1267828" y="3305822"/>
                  </a:lnTo>
                  <a:lnTo>
                    <a:pt x="1267828" y="3310178"/>
                  </a:lnTo>
                  <a:lnTo>
                    <a:pt x="1274406" y="3316770"/>
                  </a:lnTo>
                  <a:lnTo>
                    <a:pt x="1285367" y="3316770"/>
                  </a:lnTo>
                  <a:lnTo>
                    <a:pt x="1289735" y="3310178"/>
                  </a:lnTo>
                  <a:lnTo>
                    <a:pt x="1289735" y="3299244"/>
                  </a:lnTo>
                  <a:close/>
                </a:path>
                <a:path w="6286500" h="6111875">
                  <a:moveTo>
                    <a:pt x="1485023" y="1185595"/>
                  </a:moveTo>
                  <a:lnTo>
                    <a:pt x="1480578" y="1181163"/>
                  </a:lnTo>
                  <a:lnTo>
                    <a:pt x="1469631" y="1181163"/>
                  </a:lnTo>
                  <a:lnTo>
                    <a:pt x="1463040" y="1185595"/>
                  </a:lnTo>
                  <a:lnTo>
                    <a:pt x="1463040" y="1192098"/>
                  </a:lnTo>
                  <a:lnTo>
                    <a:pt x="1463040" y="1198676"/>
                  </a:lnTo>
                  <a:lnTo>
                    <a:pt x="1469631" y="1203109"/>
                  </a:lnTo>
                  <a:lnTo>
                    <a:pt x="1480578" y="1203109"/>
                  </a:lnTo>
                  <a:lnTo>
                    <a:pt x="1485023" y="1198676"/>
                  </a:lnTo>
                  <a:lnTo>
                    <a:pt x="1485023" y="1185595"/>
                  </a:lnTo>
                  <a:close/>
                </a:path>
                <a:path w="6286500" h="6111875">
                  <a:moveTo>
                    <a:pt x="1864423" y="184581"/>
                  </a:moveTo>
                  <a:lnTo>
                    <a:pt x="1862886" y="175615"/>
                  </a:lnTo>
                  <a:lnTo>
                    <a:pt x="1858683" y="168706"/>
                  </a:lnTo>
                  <a:lnTo>
                    <a:pt x="1852434" y="164274"/>
                  </a:lnTo>
                  <a:lnTo>
                    <a:pt x="1844725" y="162699"/>
                  </a:lnTo>
                  <a:lnTo>
                    <a:pt x="1835734" y="164274"/>
                  </a:lnTo>
                  <a:lnTo>
                    <a:pt x="1828800" y="168706"/>
                  </a:lnTo>
                  <a:lnTo>
                    <a:pt x="1824329" y="175615"/>
                  </a:lnTo>
                  <a:lnTo>
                    <a:pt x="1822742" y="184581"/>
                  </a:lnTo>
                  <a:lnTo>
                    <a:pt x="1824329" y="192620"/>
                  </a:lnTo>
                  <a:lnTo>
                    <a:pt x="1828800" y="199631"/>
                  </a:lnTo>
                  <a:lnTo>
                    <a:pt x="1835734" y="204584"/>
                  </a:lnTo>
                  <a:lnTo>
                    <a:pt x="1844725" y="206463"/>
                  </a:lnTo>
                  <a:lnTo>
                    <a:pt x="1852434" y="204584"/>
                  </a:lnTo>
                  <a:lnTo>
                    <a:pt x="1858683" y="199631"/>
                  </a:lnTo>
                  <a:lnTo>
                    <a:pt x="1862886" y="192620"/>
                  </a:lnTo>
                  <a:lnTo>
                    <a:pt x="1864423" y="184581"/>
                  </a:lnTo>
                  <a:close/>
                </a:path>
                <a:path w="6286500" h="6111875">
                  <a:moveTo>
                    <a:pt x="1934679" y="4438269"/>
                  </a:moveTo>
                  <a:lnTo>
                    <a:pt x="1928088" y="4433836"/>
                  </a:lnTo>
                  <a:lnTo>
                    <a:pt x="1917128" y="4433836"/>
                  </a:lnTo>
                  <a:lnTo>
                    <a:pt x="1912683" y="4438269"/>
                  </a:lnTo>
                  <a:lnTo>
                    <a:pt x="1912683" y="4444771"/>
                  </a:lnTo>
                  <a:lnTo>
                    <a:pt x="1912683" y="4451362"/>
                  </a:lnTo>
                  <a:lnTo>
                    <a:pt x="1917128" y="4455795"/>
                  </a:lnTo>
                  <a:lnTo>
                    <a:pt x="1928088" y="4455795"/>
                  </a:lnTo>
                  <a:lnTo>
                    <a:pt x="1934679" y="4451362"/>
                  </a:lnTo>
                  <a:lnTo>
                    <a:pt x="1934679" y="4438269"/>
                  </a:lnTo>
                  <a:close/>
                </a:path>
                <a:path w="6286500" h="6111875">
                  <a:moveTo>
                    <a:pt x="1985086" y="584"/>
                  </a:moveTo>
                  <a:lnTo>
                    <a:pt x="1984959" y="0"/>
                  </a:lnTo>
                  <a:lnTo>
                    <a:pt x="1941296" y="0"/>
                  </a:lnTo>
                  <a:lnTo>
                    <a:pt x="1941195" y="584"/>
                  </a:lnTo>
                  <a:lnTo>
                    <a:pt x="1942769" y="8623"/>
                  </a:lnTo>
                  <a:lnTo>
                    <a:pt x="1947240" y="15633"/>
                  </a:lnTo>
                  <a:lnTo>
                    <a:pt x="1954187" y="20586"/>
                  </a:lnTo>
                  <a:lnTo>
                    <a:pt x="1963178" y="22466"/>
                  </a:lnTo>
                  <a:lnTo>
                    <a:pt x="1971217" y="20586"/>
                  </a:lnTo>
                  <a:lnTo>
                    <a:pt x="1978240" y="15633"/>
                  </a:lnTo>
                  <a:lnTo>
                    <a:pt x="1983206" y="8623"/>
                  </a:lnTo>
                  <a:lnTo>
                    <a:pt x="1985086" y="584"/>
                  </a:lnTo>
                  <a:close/>
                </a:path>
                <a:path w="6286500" h="6111875">
                  <a:moveTo>
                    <a:pt x="2110130" y="2480081"/>
                  </a:moveTo>
                  <a:lnTo>
                    <a:pt x="2105761" y="2475649"/>
                  </a:lnTo>
                  <a:lnTo>
                    <a:pt x="2092579" y="2475649"/>
                  </a:lnTo>
                  <a:lnTo>
                    <a:pt x="2088210" y="2480081"/>
                  </a:lnTo>
                  <a:lnTo>
                    <a:pt x="2088210" y="2486660"/>
                  </a:lnTo>
                  <a:lnTo>
                    <a:pt x="2088210" y="2493175"/>
                  </a:lnTo>
                  <a:lnTo>
                    <a:pt x="2092579" y="2497607"/>
                  </a:lnTo>
                  <a:lnTo>
                    <a:pt x="2105761" y="2497607"/>
                  </a:lnTo>
                  <a:lnTo>
                    <a:pt x="2110130" y="2493175"/>
                  </a:lnTo>
                  <a:lnTo>
                    <a:pt x="2110130" y="2480081"/>
                  </a:lnTo>
                  <a:close/>
                </a:path>
                <a:path w="6286500" h="6111875">
                  <a:moveTo>
                    <a:pt x="2134260" y="4661674"/>
                  </a:moveTo>
                  <a:lnTo>
                    <a:pt x="2129891" y="4657306"/>
                  </a:lnTo>
                  <a:lnTo>
                    <a:pt x="2116709" y="4657306"/>
                  </a:lnTo>
                  <a:lnTo>
                    <a:pt x="2112340" y="4661674"/>
                  </a:lnTo>
                  <a:lnTo>
                    <a:pt x="2112340" y="4668253"/>
                  </a:lnTo>
                  <a:lnTo>
                    <a:pt x="2112340" y="4672609"/>
                  </a:lnTo>
                  <a:lnTo>
                    <a:pt x="2116709" y="4679188"/>
                  </a:lnTo>
                  <a:lnTo>
                    <a:pt x="2129891" y="4679188"/>
                  </a:lnTo>
                  <a:lnTo>
                    <a:pt x="2134260" y="4672609"/>
                  </a:lnTo>
                  <a:lnTo>
                    <a:pt x="2134260" y="4661674"/>
                  </a:lnTo>
                  <a:close/>
                </a:path>
                <a:path w="6286500" h="6111875">
                  <a:moveTo>
                    <a:pt x="2158390" y="5454586"/>
                  </a:moveTo>
                  <a:lnTo>
                    <a:pt x="2154021" y="5450154"/>
                  </a:lnTo>
                  <a:lnTo>
                    <a:pt x="2140851" y="5450154"/>
                  </a:lnTo>
                  <a:lnTo>
                    <a:pt x="2136483" y="5454586"/>
                  </a:lnTo>
                  <a:lnTo>
                    <a:pt x="2136483" y="5461165"/>
                  </a:lnTo>
                  <a:lnTo>
                    <a:pt x="2136483" y="5467743"/>
                  </a:lnTo>
                  <a:lnTo>
                    <a:pt x="2140851" y="5472100"/>
                  </a:lnTo>
                  <a:lnTo>
                    <a:pt x="2154021" y="5472100"/>
                  </a:lnTo>
                  <a:lnTo>
                    <a:pt x="2158390" y="5467743"/>
                  </a:lnTo>
                  <a:lnTo>
                    <a:pt x="2158390" y="5454586"/>
                  </a:lnTo>
                  <a:close/>
                </a:path>
                <a:path w="6286500" h="6111875">
                  <a:moveTo>
                    <a:pt x="2259292" y="2817406"/>
                  </a:moveTo>
                  <a:lnTo>
                    <a:pt x="2254923" y="2812973"/>
                  </a:lnTo>
                  <a:lnTo>
                    <a:pt x="2243899" y="2812973"/>
                  </a:lnTo>
                  <a:lnTo>
                    <a:pt x="2237308" y="2817406"/>
                  </a:lnTo>
                  <a:lnTo>
                    <a:pt x="2237308" y="2821762"/>
                  </a:lnTo>
                  <a:lnTo>
                    <a:pt x="2237308" y="2828340"/>
                  </a:lnTo>
                  <a:lnTo>
                    <a:pt x="2243899" y="2832709"/>
                  </a:lnTo>
                  <a:lnTo>
                    <a:pt x="2254923" y="2832709"/>
                  </a:lnTo>
                  <a:lnTo>
                    <a:pt x="2259292" y="2828340"/>
                  </a:lnTo>
                  <a:lnTo>
                    <a:pt x="2259292" y="2817406"/>
                  </a:lnTo>
                  <a:close/>
                </a:path>
                <a:path w="6286500" h="6111875">
                  <a:moveTo>
                    <a:pt x="2263660" y="3605885"/>
                  </a:moveTo>
                  <a:lnTo>
                    <a:pt x="2259292" y="3599307"/>
                  </a:lnTo>
                  <a:lnTo>
                    <a:pt x="2248331" y="3599307"/>
                  </a:lnTo>
                  <a:lnTo>
                    <a:pt x="2243899" y="3605885"/>
                  </a:lnTo>
                  <a:lnTo>
                    <a:pt x="2243899" y="3610318"/>
                  </a:lnTo>
                  <a:lnTo>
                    <a:pt x="2243899" y="3616820"/>
                  </a:lnTo>
                  <a:lnTo>
                    <a:pt x="2248331" y="3621252"/>
                  </a:lnTo>
                  <a:lnTo>
                    <a:pt x="2259292" y="3621252"/>
                  </a:lnTo>
                  <a:lnTo>
                    <a:pt x="2263660" y="3616820"/>
                  </a:lnTo>
                  <a:lnTo>
                    <a:pt x="2263660" y="3605885"/>
                  </a:lnTo>
                  <a:close/>
                </a:path>
                <a:path w="6286500" h="6111875">
                  <a:moveTo>
                    <a:pt x="2386469" y="5369128"/>
                  </a:moveTo>
                  <a:lnTo>
                    <a:pt x="2382101" y="5362549"/>
                  </a:lnTo>
                  <a:lnTo>
                    <a:pt x="2368931" y="5362549"/>
                  </a:lnTo>
                  <a:lnTo>
                    <a:pt x="2364562" y="5369128"/>
                  </a:lnTo>
                  <a:lnTo>
                    <a:pt x="2364562" y="5373497"/>
                  </a:lnTo>
                  <a:lnTo>
                    <a:pt x="2364562" y="5380075"/>
                  </a:lnTo>
                  <a:lnTo>
                    <a:pt x="2368931" y="5384508"/>
                  </a:lnTo>
                  <a:lnTo>
                    <a:pt x="2382101" y="5384508"/>
                  </a:lnTo>
                  <a:lnTo>
                    <a:pt x="2386469" y="5380075"/>
                  </a:lnTo>
                  <a:lnTo>
                    <a:pt x="2386469" y="5369128"/>
                  </a:lnTo>
                  <a:close/>
                </a:path>
                <a:path w="6286500" h="6111875">
                  <a:moveTo>
                    <a:pt x="2397429" y="5086591"/>
                  </a:moveTo>
                  <a:lnTo>
                    <a:pt x="2393061" y="5082222"/>
                  </a:lnTo>
                  <a:lnTo>
                    <a:pt x="2379891" y="5082222"/>
                  </a:lnTo>
                  <a:lnTo>
                    <a:pt x="2375522" y="5086591"/>
                  </a:lnTo>
                  <a:lnTo>
                    <a:pt x="2375522" y="5093170"/>
                  </a:lnTo>
                  <a:lnTo>
                    <a:pt x="2375522" y="5099748"/>
                  </a:lnTo>
                  <a:lnTo>
                    <a:pt x="2379891" y="5104104"/>
                  </a:lnTo>
                  <a:lnTo>
                    <a:pt x="2393061" y="5104104"/>
                  </a:lnTo>
                  <a:lnTo>
                    <a:pt x="2397429" y="5099748"/>
                  </a:lnTo>
                  <a:lnTo>
                    <a:pt x="2397429" y="5086591"/>
                  </a:lnTo>
                  <a:close/>
                </a:path>
                <a:path w="6286500" h="6111875">
                  <a:moveTo>
                    <a:pt x="2500553" y="2880906"/>
                  </a:moveTo>
                  <a:lnTo>
                    <a:pt x="2496185" y="2876537"/>
                  </a:lnTo>
                  <a:lnTo>
                    <a:pt x="2483002" y="2876537"/>
                  </a:lnTo>
                  <a:lnTo>
                    <a:pt x="2478646" y="2880906"/>
                  </a:lnTo>
                  <a:lnTo>
                    <a:pt x="2478646" y="2887484"/>
                  </a:lnTo>
                  <a:lnTo>
                    <a:pt x="2478646" y="2894063"/>
                  </a:lnTo>
                  <a:lnTo>
                    <a:pt x="2483002" y="2898419"/>
                  </a:lnTo>
                  <a:lnTo>
                    <a:pt x="2496185" y="2898419"/>
                  </a:lnTo>
                  <a:lnTo>
                    <a:pt x="2500553" y="2894063"/>
                  </a:lnTo>
                  <a:lnTo>
                    <a:pt x="2500553" y="2880906"/>
                  </a:lnTo>
                  <a:close/>
                </a:path>
                <a:path w="6286500" h="6111875">
                  <a:moveTo>
                    <a:pt x="2511514" y="2758262"/>
                  </a:moveTo>
                  <a:lnTo>
                    <a:pt x="2507145" y="2751683"/>
                  </a:lnTo>
                  <a:lnTo>
                    <a:pt x="2496185" y="2751683"/>
                  </a:lnTo>
                  <a:lnTo>
                    <a:pt x="2491816" y="2758262"/>
                  </a:lnTo>
                  <a:lnTo>
                    <a:pt x="2491816" y="2762631"/>
                  </a:lnTo>
                  <a:lnTo>
                    <a:pt x="2491816" y="2769209"/>
                  </a:lnTo>
                  <a:lnTo>
                    <a:pt x="2496185" y="2773565"/>
                  </a:lnTo>
                  <a:lnTo>
                    <a:pt x="2507145" y="2773565"/>
                  </a:lnTo>
                  <a:lnTo>
                    <a:pt x="2511514" y="2769209"/>
                  </a:lnTo>
                  <a:lnTo>
                    <a:pt x="2511514" y="2758262"/>
                  </a:lnTo>
                  <a:close/>
                </a:path>
                <a:path w="6286500" h="6111875">
                  <a:moveTo>
                    <a:pt x="2575102" y="2083625"/>
                  </a:moveTo>
                  <a:lnTo>
                    <a:pt x="2570734" y="2077046"/>
                  </a:lnTo>
                  <a:lnTo>
                    <a:pt x="2559774" y="2077046"/>
                  </a:lnTo>
                  <a:lnTo>
                    <a:pt x="2555405" y="2083625"/>
                  </a:lnTo>
                  <a:lnTo>
                    <a:pt x="2555405" y="2087994"/>
                  </a:lnTo>
                  <a:lnTo>
                    <a:pt x="2555405" y="2094572"/>
                  </a:lnTo>
                  <a:lnTo>
                    <a:pt x="2559774" y="2098929"/>
                  </a:lnTo>
                  <a:lnTo>
                    <a:pt x="2570734" y="2098929"/>
                  </a:lnTo>
                  <a:lnTo>
                    <a:pt x="2575102" y="2094572"/>
                  </a:lnTo>
                  <a:lnTo>
                    <a:pt x="2575102" y="2083625"/>
                  </a:lnTo>
                  <a:close/>
                </a:path>
                <a:path w="6286500" h="6111875">
                  <a:moveTo>
                    <a:pt x="2840571" y="4453572"/>
                  </a:moveTo>
                  <a:lnTo>
                    <a:pt x="2836126" y="4446994"/>
                  </a:lnTo>
                  <a:lnTo>
                    <a:pt x="2825165" y="4446994"/>
                  </a:lnTo>
                  <a:lnTo>
                    <a:pt x="2820797" y="4453572"/>
                  </a:lnTo>
                  <a:lnTo>
                    <a:pt x="2820797" y="4457941"/>
                  </a:lnTo>
                  <a:lnTo>
                    <a:pt x="2820797" y="4464520"/>
                  </a:lnTo>
                  <a:lnTo>
                    <a:pt x="2825165" y="4468876"/>
                  </a:lnTo>
                  <a:lnTo>
                    <a:pt x="2836126" y="4468876"/>
                  </a:lnTo>
                  <a:lnTo>
                    <a:pt x="2840571" y="4464520"/>
                  </a:lnTo>
                  <a:lnTo>
                    <a:pt x="2840571" y="4453572"/>
                  </a:lnTo>
                  <a:close/>
                </a:path>
                <a:path w="6286500" h="6111875">
                  <a:moveTo>
                    <a:pt x="2844939" y="2633408"/>
                  </a:moveTo>
                  <a:lnTo>
                    <a:pt x="2840571" y="2629039"/>
                  </a:lnTo>
                  <a:lnTo>
                    <a:pt x="2831757" y="2629039"/>
                  </a:lnTo>
                  <a:lnTo>
                    <a:pt x="2827388" y="2633408"/>
                  </a:lnTo>
                  <a:lnTo>
                    <a:pt x="2827388" y="2637764"/>
                  </a:lnTo>
                  <a:lnTo>
                    <a:pt x="2827388" y="2644343"/>
                  </a:lnTo>
                  <a:lnTo>
                    <a:pt x="2831757" y="2646565"/>
                  </a:lnTo>
                  <a:lnTo>
                    <a:pt x="2840571" y="2646565"/>
                  </a:lnTo>
                  <a:lnTo>
                    <a:pt x="2844939" y="2644343"/>
                  </a:lnTo>
                  <a:lnTo>
                    <a:pt x="2844939" y="2633408"/>
                  </a:lnTo>
                  <a:close/>
                </a:path>
                <a:path w="6286500" h="6111875">
                  <a:moveTo>
                    <a:pt x="2849308" y="2975089"/>
                  </a:moveTo>
                  <a:lnTo>
                    <a:pt x="2844939" y="2970720"/>
                  </a:lnTo>
                  <a:lnTo>
                    <a:pt x="2831757" y="2970720"/>
                  </a:lnTo>
                  <a:lnTo>
                    <a:pt x="2827388" y="2975089"/>
                  </a:lnTo>
                  <a:lnTo>
                    <a:pt x="2827388" y="2981668"/>
                  </a:lnTo>
                  <a:lnTo>
                    <a:pt x="2827388" y="2986024"/>
                  </a:lnTo>
                  <a:lnTo>
                    <a:pt x="2831757" y="2992602"/>
                  </a:lnTo>
                  <a:lnTo>
                    <a:pt x="2844939" y="2992602"/>
                  </a:lnTo>
                  <a:lnTo>
                    <a:pt x="2849308" y="2986024"/>
                  </a:lnTo>
                  <a:lnTo>
                    <a:pt x="2849308" y="2975089"/>
                  </a:lnTo>
                  <a:close/>
                </a:path>
                <a:path w="6286500" h="6111875">
                  <a:moveTo>
                    <a:pt x="3048889" y="5684571"/>
                  </a:moveTo>
                  <a:lnTo>
                    <a:pt x="3040151" y="5677979"/>
                  </a:lnTo>
                  <a:lnTo>
                    <a:pt x="3022600" y="5677979"/>
                  </a:lnTo>
                  <a:lnTo>
                    <a:pt x="3016021" y="5684571"/>
                  </a:lnTo>
                  <a:lnTo>
                    <a:pt x="3016021" y="5693283"/>
                  </a:lnTo>
                  <a:lnTo>
                    <a:pt x="3016021" y="5702084"/>
                  </a:lnTo>
                  <a:lnTo>
                    <a:pt x="3022600" y="5710809"/>
                  </a:lnTo>
                  <a:lnTo>
                    <a:pt x="3040151" y="5710809"/>
                  </a:lnTo>
                  <a:lnTo>
                    <a:pt x="3048889" y="5702084"/>
                  </a:lnTo>
                  <a:lnTo>
                    <a:pt x="3048889" y="5684571"/>
                  </a:lnTo>
                  <a:close/>
                </a:path>
                <a:path w="6286500" h="6111875">
                  <a:moveTo>
                    <a:pt x="3384537" y="5586019"/>
                  </a:moveTo>
                  <a:lnTo>
                    <a:pt x="3380168" y="5579440"/>
                  </a:lnTo>
                  <a:lnTo>
                    <a:pt x="3366986" y="5579440"/>
                  </a:lnTo>
                  <a:lnTo>
                    <a:pt x="3362541" y="5586019"/>
                  </a:lnTo>
                  <a:lnTo>
                    <a:pt x="3362541" y="5590387"/>
                  </a:lnTo>
                  <a:lnTo>
                    <a:pt x="3362541" y="5596966"/>
                  </a:lnTo>
                  <a:lnTo>
                    <a:pt x="3366986" y="5601322"/>
                  </a:lnTo>
                  <a:lnTo>
                    <a:pt x="3380168" y="5601322"/>
                  </a:lnTo>
                  <a:lnTo>
                    <a:pt x="3384537" y="5596966"/>
                  </a:lnTo>
                  <a:lnTo>
                    <a:pt x="3384537" y="5586019"/>
                  </a:lnTo>
                  <a:close/>
                </a:path>
                <a:path w="6286500" h="6111875">
                  <a:moveTo>
                    <a:pt x="3439388" y="5960529"/>
                  </a:moveTo>
                  <a:lnTo>
                    <a:pt x="3437496" y="5951550"/>
                  </a:lnTo>
                  <a:lnTo>
                    <a:pt x="3432505" y="5944654"/>
                  </a:lnTo>
                  <a:lnTo>
                    <a:pt x="3425456" y="5940209"/>
                  </a:lnTo>
                  <a:lnTo>
                    <a:pt x="3417405" y="5938647"/>
                  </a:lnTo>
                  <a:lnTo>
                    <a:pt x="3408413" y="5940209"/>
                  </a:lnTo>
                  <a:lnTo>
                    <a:pt x="3401504" y="5944654"/>
                  </a:lnTo>
                  <a:lnTo>
                    <a:pt x="3397059" y="5951550"/>
                  </a:lnTo>
                  <a:lnTo>
                    <a:pt x="3395484" y="5960529"/>
                  </a:lnTo>
                  <a:lnTo>
                    <a:pt x="3397059" y="5968225"/>
                  </a:lnTo>
                  <a:lnTo>
                    <a:pt x="3401504" y="5974499"/>
                  </a:lnTo>
                  <a:lnTo>
                    <a:pt x="3408413" y="5978715"/>
                  </a:lnTo>
                  <a:lnTo>
                    <a:pt x="3417405" y="5980265"/>
                  </a:lnTo>
                  <a:lnTo>
                    <a:pt x="3425456" y="5978715"/>
                  </a:lnTo>
                  <a:lnTo>
                    <a:pt x="3432505" y="5974499"/>
                  </a:lnTo>
                  <a:lnTo>
                    <a:pt x="3437496" y="5968225"/>
                  </a:lnTo>
                  <a:lnTo>
                    <a:pt x="3439388" y="5960529"/>
                  </a:lnTo>
                  <a:close/>
                </a:path>
                <a:path w="6286500" h="6111875">
                  <a:moveTo>
                    <a:pt x="3480993" y="1998167"/>
                  </a:moveTo>
                  <a:lnTo>
                    <a:pt x="3476625" y="1993811"/>
                  </a:lnTo>
                  <a:lnTo>
                    <a:pt x="3465665" y="1993811"/>
                  </a:lnTo>
                  <a:lnTo>
                    <a:pt x="3461296" y="1998167"/>
                  </a:lnTo>
                  <a:lnTo>
                    <a:pt x="3461296" y="2004758"/>
                  </a:lnTo>
                  <a:lnTo>
                    <a:pt x="3461296" y="2011337"/>
                  </a:lnTo>
                  <a:lnTo>
                    <a:pt x="3465665" y="2015693"/>
                  </a:lnTo>
                  <a:lnTo>
                    <a:pt x="3476625" y="2015693"/>
                  </a:lnTo>
                  <a:lnTo>
                    <a:pt x="3480993" y="2011337"/>
                  </a:lnTo>
                  <a:lnTo>
                    <a:pt x="3480993" y="1998167"/>
                  </a:lnTo>
                  <a:close/>
                </a:path>
                <a:path w="6286500" h="6111875">
                  <a:moveTo>
                    <a:pt x="3568789" y="2193112"/>
                  </a:moveTo>
                  <a:lnTo>
                    <a:pt x="3564344" y="2188756"/>
                  </a:lnTo>
                  <a:lnTo>
                    <a:pt x="3551250" y="2188756"/>
                  </a:lnTo>
                  <a:lnTo>
                    <a:pt x="3546805" y="2193112"/>
                  </a:lnTo>
                  <a:lnTo>
                    <a:pt x="3546805" y="2199690"/>
                  </a:lnTo>
                  <a:lnTo>
                    <a:pt x="3546805" y="2206269"/>
                  </a:lnTo>
                  <a:lnTo>
                    <a:pt x="3551250" y="2210638"/>
                  </a:lnTo>
                  <a:lnTo>
                    <a:pt x="3564344" y="2210638"/>
                  </a:lnTo>
                  <a:lnTo>
                    <a:pt x="3568789" y="2206269"/>
                  </a:lnTo>
                  <a:lnTo>
                    <a:pt x="3568789" y="2193112"/>
                  </a:lnTo>
                  <a:close/>
                </a:path>
                <a:path w="6286500" h="6111875">
                  <a:moveTo>
                    <a:pt x="3612616" y="5226748"/>
                  </a:moveTo>
                  <a:lnTo>
                    <a:pt x="3608247" y="5222392"/>
                  </a:lnTo>
                  <a:lnTo>
                    <a:pt x="3595078" y="5222392"/>
                  </a:lnTo>
                  <a:lnTo>
                    <a:pt x="3590709" y="5226748"/>
                  </a:lnTo>
                  <a:lnTo>
                    <a:pt x="3590709" y="5233327"/>
                  </a:lnTo>
                  <a:lnTo>
                    <a:pt x="3590709" y="5239905"/>
                  </a:lnTo>
                  <a:lnTo>
                    <a:pt x="3595078" y="5244274"/>
                  </a:lnTo>
                  <a:lnTo>
                    <a:pt x="3608247" y="5244274"/>
                  </a:lnTo>
                  <a:lnTo>
                    <a:pt x="3612616" y="5239905"/>
                  </a:lnTo>
                  <a:lnTo>
                    <a:pt x="3612616" y="5226748"/>
                  </a:lnTo>
                  <a:close/>
                </a:path>
                <a:path w="6286500" h="6111875">
                  <a:moveTo>
                    <a:pt x="3660889" y="432079"/>
                  </a:moveTo>
                  <a:lnTo>
                    <a:pt x="3656520" y="427723"/>
                  </a:lnTo>
                  <a:lnTo>
                    <a:pt x="3643338" y="427723"/>
                  </a:lnTo>
                  <a:lnTo>
                    <a:pt x="3638969" y="432079"/>
                  </a:lnTo>
                  <a:lnTo>
                    <a:pt x="3638969" y="438658"/>
                  </a:lnTo>
                  <a:lnTo>
                    <a:pt x="3638969" y="445236"/>
                  </a:lnTo>
                  <a:lnTo>
                    <a:pt x="3643338" y="449605"/>
                  </a:lnTo>
                  <a:lnTo>
                    <a:pt x="3656520" y="449605"/>
                  </a:lnTo>
                  <a:lnTo>
                    <a:pt x="3660889" y="445236"/>
                  </a:lnTo>
                  <a:lnTo>
                    <a:pt x="3660889" y="432079"/>
                  </a:lnTo>
                  <a:close/>
                </a:path>
                <a:path w="6286500" h="6111875">
                  <a:moveTo>
                    <a:pt x="3915321" y="3233521"/>
                  </a:moveTo>
                  <a:lnTo>
                    <a:pt x="3910952" y="3229165"/>
                  </a:lnTo>
                  <a:lnTo>
                    <a:pt x="3899992" y="3229165"/>
                  </a:lnTo>
                  <a:lnTo>
                    <a:pt x="3893413" y="3233521"/>
                  </a:lnTo>
                  <a:lnTo>
                    <a:pt x="3893413" y="3240100"/>
                  </a:lnTo>
                  <a:lnTo>
                    <a:pt x="3893413" y="3246678"/>
                  </a:lnTo>
                  <a:lnTo>
                    <a:pt x="3899992" y="3251047"/>
                  </a:lnTo>
                  <a:lnTo>
                    <a:pt x="3910952" y="3251047"/>
                  </a:lnTo>
                  <a:lnTo>
                    <a:pt x="3915321" y="3246678"/>
                  </a:lnTo>
                  <a:lnTo>
                    <a:pt x="3915321" y="3233521"/>
                  </a:lnTo>
                  <a:close/>
                </a:path>
                <a:path w="6286500" h="6111875">
                  <a:moveTo>
                    <a:pt x="3959225" y="2486660"/>
                  </a:moveTo>
                  <a:lnTo>
                    <a:pt x="3954780" y="2482227"/>
                  </a:lnTo>
                  <a:lnTo>
                    <a:pt x="3941673" y="2482227"/>
                  </a:lnTo>
                  <a:lnTo>
                    <a:pt x="3937228" y="2486660"/>
                  </a:lnTo>
                  <a:lnTo>
                    <a:pt x="3937228" y="2493175"/>
                  </a:lnTo>
                  <a:lnTo>
                    <a:pt x="3937228" y="2497607"/>
                  </a:lnTo>
                  <a:lnTo>
                    <a:pt x="3941673" y="2504186"/>
                  </a:lnTo>
                  <a:lnTo>
                    <a:pt x="3954780" y="2504186"/>
                  </a:lnTo>
                  <a:lnTo>
                    <a:pt x="3959225" y="2497607"/>
                  </a:lnTo>
                  <a:lnTo>
                    <a:pt x="3959225" y="2486660"/>
                  </a:lnTo>
                  <a:close/>
                </a:path>
                <a:path w="6286500" h="6111875">
                  <a:moveTo>
                    <a:pt x="4139031" y="1684959"/>
                  </a:moveTo>
                  <a:lnTo>
                    <a:pt x="4134662" y="1678381"/>
                  </a:lnTo>
                  <a:lnTo>
                    <a:pt x="4123715" y="1678381"/>
                  </a:lnTo>
                  <a:lnTo>
                    <a:pt x="4119346" y="1684959"/>
                  </a:lnTo>
                  <a:lnTo>
                    <a:pt x="4119346" y="1689315"/>
                  </a:lnTo>
                  <a:lnTo>
                    <a:pt x="4119346" y="1695894"/>
                  </a:lnTo>
                  <a:lnTo>
                    <a:pt x="4123715" y="1700326"/>
                  </a:lnTo>
                  <a:lnTo>
                    <a:pt x="4134662" y="1700326"/>
                  </a:lnTo>
                  <a:lnTo>
                    <a:pt x="4139031" y="1695894"/>
                  </a:lnTo>
                  <a:lnTo>
                    <a:pt x="4139031" y="1684959"/>
                  </a:lnTo>
                  <a:close/>
                </a:path>
                <a:path w="6286500" h="6111875">
                  <a:moveTo>
                    <a:pt x="4176344" y="5163248"/>
                  </a:moveTo>
                  <a:lnTo>
                    <a:pt x="4171975" y="5156670"/>
                  </a:lnTo>
                  <a:lnTo>
                    <a:pt x="4158805" y="5156670"/>
                  </a:lnTo>
                  <a:lnTo>
                    <a:pt x="4154436" y="5163248"/>
                  </a:lnTo>
                  <a:lnTo>
                    <a:pt x="4154436" y="5167617"/>
                  </a:lnTo>
                  <a:lnTo>
                    <a:pt x="4154436" y="5174196"/>
                  </a:lnTo>
                  <a:lnTo>
                    <a:pt x="4158805" y="5178552"/>
                  </a:lnTo>
                  <a:lnTo>
                    <a:pt x="4171975" y="5178552"/>
                  </a:lnTo>
                  <a:lnTo>
                    <a:pt x="4176344" y="5174196"/>
                  </a:lnTo>
                  <a:lnTo>
                    <a:pt x="4176344" y="5163248"/>
                  </a:lnTo>
                  <a:close/>
                </a:path>
                <a:path w="6286500" h="6111875">
                  <a:moveTo>
                    <a:pt x="4187304" y="2593924"/>
                  </a:moveTo>
                  <a:lnTo>
                    <a:pt x="4182935" y="2589568"/>
                  </a:lnTo>
                  <a:lnTo>
                    <a:pt x="4169753" y="2589568"/>
                  </a:lnTo>
                  <a:lnTo>
                    <a:pt x="4165396" y="2593924"/>
                  </a:lnTo>
                  <a:lnTo>
                    <a:pt x="4165396" y="2600515"/>
                  </a:lnTo>
                  <a:lnTo>
                    <a:pt x="4165396" y="2607094"/>
                  </a:lnTo>
                  <a:lnTo>
                    <a:pt x="4169753" y="2611450"/>
                  </a:lnTo>
                  <a:lnTo>
                    <a:pt x="4182935" y="2611450"/>
                  </a:lnTo>
                  <a:lnTo>
                    <a:pt x="4187304" y="2607094"/>
                  </a:lnTo>
                  <a:lnTo>
                    <a:pt x="4187304" y="2593924"/>
                  </a:lnTo>
                  <a:close/>
                </a:path>
                <a:path w="6286500" h="6111875">
                  <a:moveTo>
                    <a:pt x="4220248" y="2766987"/>
                  </a:moveTo>
                  <a:lnTo>
                    <a:pt x="4215803" y="2762631"/>
                  </a:lnTo>
                  <a:lnTo>
                    <a:pt x="4202696" y="2762631"/>
                  </a:lnTo>
                  <a:lnTo>
                    <a:pt x="4198264" y="2766987"/>
                  </a:lnTo>
                  <a:lnTo>
                    <a:pt x="4198264" y="2773565"/>
                  </a:lnTo>
                  <a:lnTo>
                    <a:pt x="4198264" y="2780144"/>
                  </a:lnTo>
                  <a:lnTo>
                    <a:pt x="4202696" y="2784513"/>
                  </a:lnTo>
                  <a:lnTo>
                    <a:pt x="4215803" y="2784513"/>
                  </a:lnTo>
                  <a:lnTo>
                    <a:pt x="4220248" y="2780144"/>
                  </a:lnTo>
                  <a:lnTo>
                    <a:pt x="4220248" y="2766987"/>
                  </a:lnTo>
                  <a:close/>
                </a:path>
                <a:path w="6286500" h="6111875">
                  <a:moveTo>
                    <a:pt x="4540491" y="5553126"/>
                  </a:moveTo>
                  <a:lnTo>
                    <a:pt x="4536059" y="5548769"/>
                  </a:lnTo>
                  <a:lnTo>
                    <a:pt x="4522952" y="5548769"/>
                  </a:lnTo>
                  <a:lnTo>
                    <a:pt x="4518507" y="5553126"/>
                  </a:lnTo>
                  <a:lnTo>
                    <a:pt x="4518507" y="5559704"/>
                  </a:lnTo>
                  <a:lnTo>
                    <a:pt x="4518507" y="5564073"/>
                  </a:lnTo>
                  <a:lnTo>
                    <a:pt x="4522952" y="5568429"/>
                  </a:lnTo>
                  <a:lnTo>
                    <a:pt x="4536059" y="5568429"/>
                  </a:lnTo>
                  <a:lnTo>
                    <a:pt x="4540491" y="5564073"/>
                  </a:lnTo>
                  <a:lnTo>
                    <a:pt x="4540491" y="5553126"/>
                  </a:lnTo>
                  <a:close/>
                </a:path>
                <a:path w="6286500" h="6111875">
                  <a:moveTo>
                    <a:pt x="4555820" y="2324544"/>
                  </a:moveTo>
                  <a:lnTo>
                    <a:pt x="4551451" y="2317966"/>
                  </a:lnTo>
                  <a:lnTo>
                    <a:pt x="4540491" y="2317966"/>
                  </a:lnTo>
                  <a:lnTo>
                    <a:pt x="4533912" y="2324544"/>
                  </a:lnTo>
                  <a:lnTo>
                    <a:pt x="4533912" y="2328913"/>
                  </a:lnTo>
                  <a:lnTo>
                    <a:pt x="4533912" y="2335492"/>
                  </a:lnTo>
                  <a:lnTo>
                    <a:pt x="4540491" y="2339848"/>
                  </a:lnTo>
                  <a:lnTo>
                    <a:pt x="4551451" y="2339848"/>
                  </a:lnTo>
                  <a:lnTo>
                    <a:pt x="4555820" y="2335492"/>
                  </a:lnTo>
                  <a:lnTo>
                    <a:pt x="4555820" y="2324544"/>
                  </a:lnTo>
                  <a:close/>
                </a:path>
                <a:path w="6286500" h="6111875">
                  <a:moveTo>
                    <a:pt x="4558042" y="5060277"/>
                  </a:moveTo>
                  <a:lnTo>
                    <a:pt x="4551451" y="5053762"/>
                  </a:lnTo>
                  <a:lnTo>
                    <a:pt x="4536059" y="5053762"/>
                  </a:lnTo>
                  <a:lnTo>
                    <a:pt x="4529467" y="5060277"/>
                  </a:lnTo>
                  <a:lnTo>
                    <a:pt x="4529467" y="5066855"/>
                  </a:lnTo>
                  <a:lnTo>
                    <a:pt x="4529467" y="5075644"/>
                  </a:lnTo>
                  <a:lnTo>
                    <a:pt x="4536059" y="5080012"/>
                  </a:lnTo>
                  <a:lnTo>
                    <a:pt x="4551451" y="5080012"/>
                  </a:lnTo>
                  <a:lnTo>
                    <a:pt x="4558042" y="5075644"/>
                  </a:lnTo>
                  <a:lnTo>
                    <a:pt x="4558042" y="5060277"/>
                  </a:lnTo>
                  <a:close/>
                </a:path>
                <a:path w="6286500" h="6111875">
                  <a:moveTo>
                    <a:pt x="4654499" y="3233521"/>
                  </a:moveTo>
                  <a:lnTo>
                    <a:pt x="4650130" y="3229165"/>
                  </a:lnTo>
                  <a:lnTo>
                    <a:pt x="4636960" y="3229165"/>
                  </a:lnTo>
                  <a:lnTo>
                    <a:pt x="4632591" y="3233521"/>
                  </a:lnTo>
                  <a:lnTo>
                    <a:pt x="4632591" y="3240100"/>
                  </a:lnTo>
                  <a:lnTo>
                    <a:pt x="4632591" y="3246678"/>
                  </a:lnTo>
                  <a:lnTo>
                    <a:pt x="4636960" y="3251047"/>
                  </a:lnTo>
                  <a:lnTo>
                    <a:pt x="4650130" y="3251047"/>
                  </a:lnTo>
                  <a:lnTo>
                    <a:pt x="4654499" y="3246678"/>
                  </a:lnTo>
                  <a:lnTo>
                    <a:pt x="4654499" y="3233521"/>
                  </a:lnTo>
                  <a:close/>
                </a:path>
                <a:path w="6286500" h="6111875">
                  <a:moveTo>
                    <a:pt x="4665459" y="2442832"/>
                  </a:moveTo>
                  <a:lnTo>
                    <a:pt x="4658944" y="2438463"/>
                  </a:lnTo>
                  <a:lnTo>
                    <a:pt x="4647908" y="2438463"/>
                  </a:lnTo>
                  <a:lnTo>
                    <a:pt x="4643539" y="2442832"/>
                  </a:lnTo>
                  <a:lnTo>
                    <a:pt x="4643539" y="2449411"/>
                  </a:lnTo>
                  <a:lnTo>
                    <a:pt x="4643539" y="2455989"/>
                  </a:lnTo>
                  <a:lnTo>
                    <a:pt x="4647908" y="2460345"/>
                  </a:lnTo>
                  <a:lnTo>
                    <a:pt x="4658944" y="2460345"/>
                  </a:lnTo>
                  <a:lnTo>
                    <a:pt x="4665459" y="2455989"/>
                  </a:lnTo>
                  <a:lnTo>
                    <a:pt x="4665459" y="2442832"/>
                  </a:lnTo>
                  <a:close/>
                </a:path>
                <a:path w="6286500" h="6111875">
                  <a:moveTo>
                    <a:pt x="4698403" y="5509285"/>
                  </a:moveTo>
                  <a:lnTo>
                    <a:pt x="4694034" y="5504929"/>
                  </a:lnTo>
                  <a:lnTo>
                    <a:pt x="4683074" y="5504929"/>
                  </a:lnTo>
                  <a:lnTo>
                    <a:pt x="4676483" y="5509285"/>
                  </a:lnTo>
                  <a:lnTo>
                    <a:pt x="4676483" y="5515864"/>
                  </a:lnTo>
                  <a:lnTo>
                    <a:pt x="4676483" y="5520309"/>
                  </a:lnTo>
                  <a:lnTo>
                    <a:pt x="4683074" y="5526887"/>
                  </a:lnTo>
                  <a:lnTo>
                    <a:pt x="4694034" y="5526887"/>
                  </a:lnTo>
                  <a:lnTo>
                    <a:pt x="4698403" y="5520309"/>
                  </a:lnTo>
                  <a:lnTo>
                    <a:pt x="4698403" y="5509285"/>
                  </a:lnTo>
                  <a:close/>
                </a:path>
                <a:path w="6286500" h="6111875">
                  <a:moveTo>
                    <a:pt x="4893615" y="2464714"/>
                  </a:moveTo>
                  <a:lnTo>
                    <a:pt x="4887023" y="2460345"/>
                  </a:lnTo>
                  <a:lnTo>
                    <a:pt x="4876063" y="2460345"/>
                  </a:lnTo>
                  <a:lnTo>
                    <a:pt x="4871707" y="2464714"/>
                  </a:lnTo>
                  <a:lnTo>
                    <a:pt x="4871707" y="2471293"/>
                  </a:lnTo>
                  <a:lnTo>
                    <a:pt x="4871707" y="2475649"/>
                  </a:lnTo>
                  <a:lnTo>
                    <a:pt x="4876063" y="2482227"/>
                  </a:lnTo>
                  <a:lnTo>
                    <a:pt x="4887023" y="2482227"/>
                  </a:lnTo>
                  <a:lnTo>
                    <a:pt x="4893615" y="2475649"/>
                  </a:lnTo>
                  <a:lnTo>
                    <a:pt x="4893615" y="2464714"/>
                  </a:lnTo>
                  <a:close/>
                </a:path>
                <a:path w="6286500" h="6111875">
                  <a:moveTo>
                    <a:pt x="4924336" y="4258640"/>
                  </a:moveTo>
                  <a:lnTo>
                    <a:pt x="4922786" y="4249661"/>
                  </a:lnTo>
                  <a:lnTo>
                    <a:pt x="4918557" y="4242765"/>
                  </a:lnTo>
                  <a:lnTo>
                    <a:pt x="4912284" y="4238320"/>
                  </a:lnTo>
                  <a:lnTo>
                    <a:pt x="4904575" y="4236758"/>
                  </a:lnTo>
                  <a:lnTo>
                    <a:pt x="4895583" y="4238320"/>
                  </a:lnTo>
                  <a:lnTo>
                    <a:pt x="4888674" y="4242765"/>
                  </a:lnTo>
                  <a:lnTo>
                    <a:pt x="4884229" y="4249661"/>
                  </a:lnTo>
                  <a:lnTo>
                    <a:pt x="4882654" y="4258640"/>
                  </a:lnTo>
                  <a:lnTo>
                    <a:pt x="4884229" y="4266666"/>
                  </a:lnTo>
                  <a:lnTo>
                    <a:pt x="4888674" y="4273677"/>
                  </a:lnTo>
                  <a:lnTo>
                    <a:pt x="4895583" y="4278642"/>
                  </a:lnTo>
                  <a:lnTo>
                    <a:pt x="4904575" y="4280522"/>
                  </a:lnTo>
                  <a:lnTo>
                    <a:pt x="4912284" y="4278642"/>
                  </a:lnTo>
                  <a:lnTo>
                    <a:pt x="4918557" y="4273677"/>
                  </a:lnTo>
                  <a:lnTo>
                    <a:pt x="4922786" y="4266666"/>
                  </a:lnTo>
                  <a:lnTo>
                    <a:pt x="4924336" y="4258640"/>
                  </a:lnTo>
                  <a:close/>
                </a:path>
                <a:path w="6286500" h="6111875">
                  <a:moveTo>
                    <a:pt x="4939665" y="5612269"/>
                  </a:moveTo>
                  <a:lnTo>
                    <a:pt x="4935296" y="5607901"/>
                  </a:lnTo>
                  <a:lnTo>
                    <a:pt x="4924336" y="5607901"/>
                  </a:lnTo>
                  <a:lnTo>
                    <a:pt x="4919967" y="5612269"/>
                  </a:lnTo>
                  <a:lnTo>
                    <a:pt x="4919967" y="5618848"/>
                  </a:lnTo>
                  <a:lnTo>
                    <a:pt x="4919967" y="5623204"/>
                  </a:lnTo>
                  <a:lnTo>
                    <a:pt x="4924336" y="5629783"/>
                  </a:lnTo>
                  <a:lnTo>
                    <a:pt x="4935296" y="5629783"/>
                  </a:lnTo>
                  <a:lnTo>
                    <a:pt x="4939665" y="5623204"/>
                  </a:lnTo>
                  <a:lnTo>
                    <a:pt x="4939665" y="5612269"/>
                  </a:lnTo>
                  <a:close/>
                </a:path>
                <a:path w="6286500" h="6111875">
                  <a:moveTo>
                    <a:pt x="4946243" y="4074642"/>
                  </a:moveTo>
                  <a:lnTo>
                    <a:pt x="4944681" y="4065663"/>
                  </a:lnTo>
                  <a:lnTo>
                    <a:pt x="4940236" y="4058767"/>
                  </a:lnTo>
                  <a:lnTo>
                    <a:pt x="4933315" y="4054322"/>
                  </a:lnTo>
                  <a:lnTo>
                    <a:pt x="4924336" y="4052760"/>
                  </a:lnTo>
                  <a:lnTo>
                    <a:pt x="4916627" y="4054322"/>
                  </a:lnTo>
                  <a:lnTo>
                    <a:pt x="4910340" y="4058767"/>
                  </a:lnTo>
                  <a:lnTo>
                    <a:pt x="4906124" y="4065663"/>
                  </a:lnTo>
                  <a:lnTo>
                    <a:pt x="4904575" y="4074642"/>
                  </a:lnTo>
                  <a:lnTo>
                    <a:pt x="4906124" y="4082669"/>
                  </a:lnTo>
                  <a:lnTo>
                    <a:pt x="4910340" y="4089679"/>
                  </a:lnTo>
                  <a:lnTo>
                    <a:pt x="4916627" y="4094645"/>
                  </a:lnTo>
                  <a:lnTo>
                    <a:pt x="4924336" y="4096524"/>
                  </a:lnTo>
                  <a:lnTo>
                    <a:pt x="4933315" y="4094645"/>
                  </a:lnTo>
                  <a:lnTo>
                    <a:pt x="4940236" y="4089679"/>
                  </a:lnTo>
                  <a:lnTo>
                    <a:pt x="4944681" y="4082669"/>
                  </a:lnTo>
                  <a:lnTo>
                    <a:pt x="4946243" y="4074642"/>
                  </a:lnTo>
                  <a:close/>
                </a:path>
                <a:path w="6286500" h="6111875">
                  <a:moveTo>
                    <a:pt x="5077866" y="2398992"/>
                  </a:moveTo>
                  <a:lnTo>
                    <a:pt x="5071288" y="2394635"/>
                  </a:lnTo>
                  <a:lnTo>
                    <a:pt x="5060327" y="2394635"/>
                  </a:lnTo>
                  <a:lnTo>
                    <a:pt x="5055959" y="2398992"/>
                  </a:lnTo>
                  <a:lnTo>
                    <a:pt x="5055959" y="2405570"/>
                  </a:lnTo>
                  <a:lnTo>
                    <a:pt x="5055959" y="2412149"/>
                  </a:lnTo>
                  <a:lnTo>
                    <a:pt x="5060327" y="2416518"/>
                  </a:lnTo>
                  <a:lnTo>
                    <a:pt x="5071288" y="2416518"/>
                  </a:lnTo>
                  <a:lnTo>
                    <a:pt x="5077866" y="2412149"/>
                  </a:lnTo>
                  <a:lnTo>
                    <a:pt x="5077866" y="2398992"/>
                  </a:lnTo>
                  <a:close/>
                </a:path>
                <a:path w="6286500" h="6111875">
                  <a:moveTo>
                    <a:pt x="5222595" y="453961"/>
                  </a:moveTo>
                  <a:lnTo>
                    <a:pt x="5218227" y="449605"/>
                  </a:lnTo>
                  <a:lnTo>
                    <a:pt x="5207279" y="449605"/>
                  </a:lnTo>
                  <a:lnTo>
                    <a:pt x="5202910" y="453961"/>
                  </a:lnTo>
                  <a:lnTo>
                    <a:pt x="5202910" y="460540"/>
                  </a:lnTo>
                  <a:lnTo>
                    <a:pt x="5202910" y="467118"/>
                  </a:lnTo>
                  <a:lnTo>
                    <a:pt x="5207279" y="471487"/>
                  </a:lnTo>
                  <a:lnTo>
                    <a:pt x="5218227" y="471487"/>
                  </a:lnTo>
                  <a:lnTo>
                    <a:pt x="5222595" y="467118"/>
                  </a:lnTo>
                  <a:lnTo>
                    <a:pt x="5222595" y="453961"/>
                  </a:lnTo>
                  <a:close/>
                </a:path>
                <a:path w="6286500" h="6111875">
                  <a:moveTo>
                    <a:pt x="5251170" y="3016707"/>
                  </a:moveTo>
                  <a:lnTo>
                    <a:pt x="5246738" y="3012338"/>
                  </a:lnTo>
                  <a:lnTo>
                    <a:pt x="5233632" y="3012338"/>
                  </a:lnTo>
                  <a:lnTo>
                    <a:pt x="5229187" y="3016707"/>
                  </a:lnTo>
                  <a:lnTo>
                    <a:pt x="5229187" y="3023285"/>
                  </a:lnTo>
                  <a:lnTo>
                    <a:pt x="5229187" y="3029864"/>
                  </a:lnTo>
                  <a:lnTo>
                    <a:pt x="5233632" y="3034220"/>
                  </a:lnTo>
                  <a:lnTo>
                    <a:pt x="5246738" y="3034220"/>
                  </a:lnTo>
                  <a:lnTo>
                    <a:pt x="5251170" y="3029864"/>
                  </a:lnTo>
                  <a:lnTo>
                    <a:pt x="5251170" y="3016707"/>
                  </a:lnTo>
                  <a:close/>
                </a:path>
                <a:path w="6286500" h="6111875">
                  <a:moveTo>
                    <a:pt x="5284038" y="4486402"/>
                  </a:moveTo>
                  <a:lnTo>
                    <a:pt x="5282158" y="4477461"/>
                  </a:lnTo>
                  <a:lnTo>
                    <a:pt x="5277193" y="4470552"/>
                  </a:lnTo>
                  <a:lnTo>
                    <a:pt x="5270182" y="4466094"/>
                  </a:lnTo>
                  <a:lnTo>
                    <a:pt x="5262130" y="4464520"/>
                  </a:lnTo>
                  <a:lnTo>
                    <a:pt x="5253139" y="4466094"/>
                  </a:lnTo>
                  <a:lnTo>
                    <a:pt x="5246192" y="4470552"/>
                  </a:lnTo>
                  <a:lnTo>
                    <a:pt x="5241722" y="4477461"/>
                  </a:lnTo>
                  <a:lnTo>
                    <a:pt x="5240147" y="4486402"/>
                  </a:lnTo>
                  <a:lnTo>
                    <a:pt x="5241722" y="4494479"/>
                  </a:lnTo>
                  <a:lnTo>
                    <a:pt x="5246192" y="4501502"/>
                  </a:lnTo>
                  <a:lnTo>
                    <a:pt x="5253139" y="4506468"/>
                  </a:lnTo>
                  <a:lnTo>
                    <a:pt x="5262130" y="4508347"/>
                  </a:lnTo>
                  <a:lnTo>
                    <a:pt x="5270182" y="4506468"/>
                  </a:lnTo>
                  <a:lnTo>
                    <a:pt x="5277193" y="4501502"/>
                  </a:lnTo>
                  <a:lnTo>
                    <a:pt x="5282158" y="4494479"/>
                  </a:lnTo>
                  <a:lnTo>
                    <a:pt x="5284038" y="4486402"/>
                  </a:lnTo>
                  <a:close/>
                </a:path>
                <a:path w="6286500" h="6111875">
                  <a:moveTo>
                    <a:pt x="5332311" y="5200510"/>
                  </a:moveTo>
                  <a:lnTo>
                    <a:pt x="5327942" y="5196078"/>
                  </a:lnTo>
                  <a:lnTo>
                    <a:pt x="5314759" y="5196078"/>
                  </a:lnTo>
                  <a:lnTo>
                    <a:pt x="5310403" y="5200510"/>
                  </a:lnTo>
                  <a:lnTo>
                    <a:pt x="5310403" y="5207089"/>
                  </a:lnTo>
                  <a:lnTo>
                    <a:pt x="5310403" y="5211445"/>
                  </a:lnTo>
                  <a:lnTo>
                    <a:pt x="5314759" y="5218023"/>
                  </a:lnTo>
                  <a:lnTo>
                    <a:pt x="5327942" y="5218023"/>
                  </a:lnTo>
                  <a:lnTo>
                    <a:pt x="5332311" y="5211445"/>
                  </a:lnTo>
                  <a:lnTo>
                    <a:pt x="5332311" y="5200510"/>
                  </a:lnTo>
                  <a:close/>
                </a:path>
                <a:path w="6286500" h="6111875">
                  <a:moveTo>
                    <a:pt x="5369623" y="1739734"/>
                  </a:moveTo>
                  <a:lnTo>
                    <a:pt x="5365178" y="1733156"/>
                  </a:lnTo>
                  <a:lnTo>
                    <a:pt x="5354218" y="1733156"/>
                  </a:lnTo>
                  <a:lnTo>
                    <a:pt x="5347640" y="1739734"/>
                  </a:lnTo>
                  <a:lnTo>
                    <a:pt x="5347640" y="1744091"/>
                  </a:lnTo>
                  <a:lnTo>
                    <a:pt x="5347640" y="1750669"/>
                  </a:lnTo>
                  <a:lnTo>
                    <a:pt x="5354218" y="1755038"/>
                  </a:lnTo>
                  <a:lnTo>
                    <a:pt x="5365178" y="1755038"/>
                  </a:lnTo>
                  <a:lnTo>
                    <a:pt x="5369623" y="1750669"/>
                  </a:lnTo>
                  <a:lnTo>
                    <a:pt x="5369623" y="1739734"/>
                  </a:lnTo>
                  <a:close/>
                </a:path>
                <a:path w="6286500" h="6111875">
                  <a:moveTo>
                    <a:pt x="5472671" y="3137204"/>
                  </a:moveTo>
                  <a:lnTo>
                    <a:pt x="5468302" y="3130626"/>
                  </a:lnTo>
                  <a:lnTo>
                    <a:pt x="5457342" y="3130626"/>
                  </a:lnTo>
                  <a:lnTo>
                    <a:pt x="5450751" y="3137204"/>
                  </a:lnTo>
                  <a:lnTo>
                    <a:pt x="5450751" y="3141561"/>
                  </a:lnTo>
                  <a:lnTo>
                    <a:pt x="5450751" y="3148139"/>
                  </a:lnTo>
                  <a:lnTo>
                    <a:pt x="5457342" y="3152508"/>
                  </a:lnTo>
                  <a:lnTo>
                    <a:pt x="5468302" y="3152508"/>
                  </a:lnTo>
                  <a:lnTo>
                    <a:pt x="5472671" y="3148139"/>
                  </a:lnTo>
                  <a:lnTo>
                    <a:pt x="5472671" y="3137204"/>
                  </a:lnTo>
                  <a:close/>
                </a:path>
                <a:path w="6286500" h="6111875">
                  <a:moveTo>
                    <a:pt x="5749099" y="6089739"/>
                  </a:moveTo>
                  <a:lnTo>
                    <a:pt x="5747512" y="6080811"/>
                  </a:lnTo>
                  <a:lnTo>
                    <a:pt x="5743041" y="6073902"/>
                  </a:lnTo>
                  <a:lnTo>
                    <a:pt x="5736107" y="6069444"/>
                  </a:lnTo>
                  <a:lnTo>
                    <a:pt x="5727103" y="6067869"/>
                  </a:lnTo>
                  <a:lnTo>
                    <a:pt x="5719407" y="6069444"/>
                  </a:lnTo>
                  <a:lnTo>
                    <a:pt x="5713158" y="6073902"/>
                  </a:lnTo>
                  <a:lnTo>
                    <a:pt x="5708955" y="6080811"/>
                  </a:lnTo>
                  <a:lnTo>
                    <a:pt x="5707418" y="6089739"/>
                  </a:lnTo>
                  <a:lnTo>
                    <a:pt x="5708955" y="6097790"/>
                  </a:lnTo>
                  <a:lnTo>
                    <a:pt x="5713158" y="6104826"/>
                  </a:lnTo>
                  <a:lnTo>
                    <a:pt x="5719407" y="6109805"/>
                  </a:lnTo>
                  <a:lnTo>
                    <a:pt x="5727103" y="6111697"/>
                  </a:lnTo>
                  <a:lnTo>
                    <a:pt x="5736107" y="6109805"/>
                  </a:lnTo>
                  <a:lnTo>
                    <a:pt x="5743041" y="6104826"/>
                  </a:lnTo>
                  <a:lnTo>
                    <a:pt x="5747512" y="6097790"/>
                  </a:lnTo>
                  <a:lnTo>
                    <a:pt x="5749099" y="6089739"/>
                  </a:lnTo>
                  <a:close/>
                </a:path>
                <a:path w="6286500" h="6111875">
                  <a:moveTo>
                    <a:pt x="6086818" y="3343084"/>
                  </a:moveTo>
                  <a:lnTo>
                    <a:pt x="6082449" y="3336506"/>
                  </a:lnTo>
                  <a:lnTo>
                    <a:pt x="6069266" y="3336506"/>
                  </a:lnTo>
                  <a:lnTo>
                    <a:pt x="6064897" y="3343084"/>
                  </a:lnTo>
                  <a:lnTo>
                    <a:pt x="6064897" y="3347440"/>
                  </a:lnTo>
                  <a:lnTo>
                    <a:pt x="6064897" y="3354019"/>
                  </a:lnTo>
                  <a:lnTo>
                    <a:pt x="6069266" y="3358388"/>
                  </a:lnTo>
                  <a:lnTo>
                    <a:pt x="6082449" y="3358388"/>
                  </a:lnTo>
                  <a:lnTo>
                    <a:pt x="6086818" y="3354019"/>
                  </a:lnTo>
                  <a:lnTo>
                    <a:pt x="6086818" y="3343084"/>
                  </a:lnTo>
                  <a:close/>
                </a:path>
                <a:path w="6286500" h="6111875">
                  <a:moveTo>
                    <a:pt x="6275514" y="1321396"/>
                  </a:moveTo>
                  <a:lnTo>
                    <a:pt x="6271069" y="1316964"/>
                  </a:lnTo>
                  <a:lnTo>
                    <a:pt x="6260109" y="1316964"/>
                  </a:lnTo>
                  <a:lnTo>
                    <a:pt x="6253531" y="1321396"/>
                  </a:lnTo>
                  <a:lnTo>
                    <a:pt x="6253531" y="1327975"/>
                  </a:lnTo>
                  <a:lnTo>
                    <a:pt x="6253531" y="1334477"/>
                  </a:lnTo>
                  <a:lnTo>
                    <a:pt x="6260109" y="1338910"/>
                  </a:lnTo>
                  <a:lnTo>
                    <a:pt x="6271069" y="1338910"/>
                  </a:lnTo>
                  <a:lnTo>
                    <a:pt x="6275514" y="1334477"/>
                  </a:lnTo>
                  <a:lnTo>
                    <a:pt x="6275514" y="1321396"/>
                  </a:lnTo>
                  <a:close/>
                </a:path>
                <a:path w="6286500" h="6111875">
                  <a:moveTo>
                    <a:pt x="6286474" y="876744"/>
                  </a:moveTo>
                  <a:lnTo>
                    <a:pt x="6282106" y="872375"/>
                  </a:lnTo>
                  <a:lnTo>
                    <a:pt x="6271069" y="872375"/>
                  </a:lnTo>
                  <a:lnTo>
                    <a:pt x="6264478" y="876744"/>
                  </a:lnTo>
                  <a:lnTo>
                    <a:pt x="6264478" y="883323"/>
                  </a:lnTo>
                  <a:lnTo>
                    <a:pt x="6264478" y="889901"/>
                  </a:lnTo>
                  <a:lnTo>
                    <a:pt x="6271069" y="894257"/>
                  </a:lnTo>
                  <a:lnTo>
                    <a:pt x="6282106" y="894257"/>
                  </a:lnTo>
                  <a:lnTo>
                    <a:pt x="6286474" y="889901"/>
                  </a:lnTo>
                  <a:lnTo>
                    <a:pt x="6286474" y="876744"/>
                  </a:lnTo>
                  <a:close/>
                </a:path>
              </a:pathLst>
            </a:custGeom>
            <a:solidFill>
              <a:srgbClr val="0D7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13332" y="3247389"/>
              <a:ext cx="537845" cy="2897505"/>
            </a:xfrm>
            <a:custGeom>
              <a:avLst/>
              <a:gdLst/>
              <a:ahLst/>
              <a:cxnLst/>
              <a:rect l="l" t="t" r="r" b="b"/>
              <a:pathLst>
                <a:path w="537844" h="2897504">
                  <a:moveTo>
                    <a:pt x="175260" y="1877060"/>
                  </a:moveTo>
                  <a:lnTo>
                    <a:pt x="21336" y="1737614"/>
                  </a:lnTo>
                  <a:lnTo>
                    <a:pt x="21336" y="2016506"/>
                  </a:lnTo>
                  <a:lnTo>
                    <a:pt x="175260" y="1877060"/>
                  </a:lnTo>
                  <a:close/>
                </a:path>
                <a:path w="537844" h="2897504">
                  <a:moveTo>
                    <a:pt x="255270" y="58674"/>
                  </a:moveTo>
                  <a:lnTo>
                    <a:pt x="224536" y="58674"/>
                  </a:lnTo>
                  <a:lnTo>
                    <a:pt x="224536" y="89535"/>
                  </a:lnTo>
                  <a:lnTo>
                    <a:pt x="255270" y="89535"/>
                  </a:lnTo>
                  <a:lnTo>
                    <a:pt x="255270" y="58674"/>
                  </a:lnTo>
                  <a:close/>
                </a:path>
                <a:path w="537844" h="2897504">
                  <a:moveTo>
                    <a:pt x="483108" y="2031746"/>
                  </a:moveTo>
                  <a:lnTo>
                    <a:pt x="407327" y="1962912"/>
                  </a:lnTo>
                  <a:lnTo>
                    <a:pt x="338836" y="1900682"/>
                  </a:lnTo>
                  <a:lnTo>
                    <a:pt x="266700" y="1962912"/>
                  </a:lnTo>
                  <a:lnTo>
                    <a:pt x="197866" y="1900682"/>
                  </a:lnTo>
                  <a:lnTo>
                    <a:pt x="50292" y="2031746"/>
                  </a:lnTo>
                  <a:lnTo>
                    <a:pt x="483108" y="2031746"/>
                  </a:lnTo>
                  <a:close/>
                </a:path>
                <a:path w="537844" h="2897504">
                  <a:moveTo>
                    <a:pt x="486156" y="117221"/>
                  </a:moveTo>
                  <a:lnTo>
                    <a:pt x="458470" y="117221"/>
                  </a:lnTo>
                  <a:lnTo>
                    <a:pt x="458470" y="175260"/>
                  </a:lnTo>
                  <a:lnTo>
                    <a:pt x="458470" y="233680"/>
                  </a:lnTo>
                  <a:lnTo>
                    <a:pt x="458470" y="261620"/>
                  </a:lnTo>
                  <a:lnTo>
                    <a:pt x="458470" y="320040"/>
                  </a:lnTo>
                  <a:lnTo>
                    <a:pt x="399923" y="320040"/>
                  </a:lnTo>
                  <a:lnTo>
                    <a:pt x="399923" y="261874"/>
                  </a:lnTo>
                  <a:lnTo>
                    <a:pt x="369189" y="261874"/>
                  </a:lnTo>
                  <a:lnTo>
                    <a:pt x="369189" y="320040"/>
                  </a:lnTo>
                  <a:lnTo>
                    <a:pt x="313817" y="320040"/>
                  </a:lnTo>
                  <a:lnTo>
                    <a:pt x="313817" y="292608"/>
                  </a:lnTo>
                  <a:lnTo>
                    <a:pt x="224536" y="292608"/>
                  </a:lnTo>
                  <a:lnTo>
                    <a:pt x="224536" y="320040"/>
                  </a:lnTo>
                  <a:lnTo>
                    <a:pt x="196850" y="320040"/>
                  </a:lnTo>
                  <a:lnTo>
                    <a:pt x="196850" y="378460"/>
                  </a:lnTo>
                  <a:lnTo>
                    <a:pt x="196850" y="410210"/>
                  </a:lnTo>
                  <a:lnTo>
                    <a:pt x="196850" y="436880"/>
                  </a:lnTo>
                  <a:lnTo>
                    <a:pt x="107569" y="436880"/>
                  </a:lnTo>
                  <a:lnTo>
                    <a:pt x="107569" y="378460"/>
                  </a:lnTo>
                  <a:lnTo>
                    <a:pt x="196850" y="378460"/>
                  </a:lnTo>
                  <a:lnTo>
                    <a:pt x="196850" y="320040"/>
                  </a:lnTo>
                  <a:lnTo>
                    <a:pt x="79883" y="320040"/>
                  </a:lnTo>
                  <a:lnTo>
                    <a:pt x="79883" y="292100"/>
                  </a:lnTo>
                  <a:lnTo>
                    <a:pt x="313817" y="292100"/>
                  </a:lnTo>
                  <a:lnTo>
                    <a:pt x="313817" y="261620"/>
                  </a:lnTo>
                  <a:lnTo>
                    <a:pt x="458470" y="261620"/>
                  </a:lnTo>
                  <a:lnTo>
                    <a:pt x="458470" y="233680"/>
                  </a:lnTo>
                  <a:lnTo>
                    <a:pt x="399923" y="233680"/>
                  </a:lnTo>
                  <a:lnTo>
                    <a:pt x="399923" y="175641"/>
                  </a:lnTo>
                  <a:lnTo>
                    <a:pt x="369189" y="175641"/>
                  </a:lnTo>
                  <a:lnTo>
                    <a:pt x="369189" y="233680"/>
                  </a:lnTo>
                  <a:lnTo>
                    <a:pt x="313817" y="233680"/>
                  </a:lnTo>
                  <a:lnTo>
                    <a:pt x="313817" y="203454"/>
                  </a:lnTo>
                  <a:lnTo>
                    <a:pt x="313817" y="203200"/>
                  </a:lnTo>
                  <a:lnTo>
                    <a:pt x="313817" y="175641"/>
                  </a:lnTo>
                  <a:lnTo>
                    <a:pt x="224536" y="175641"/>
                  </a:lnTo>
                  <a:lnTo>
                    <a:pt x="224536" y="203200"/>
                  </a:lnTo>
                  <a:lnTo>
                    <a:pt x="224536" y="233680"/>
                  </a:lnTo>
                  <a:lnTo>
                    <a:pt x="224536" y="261620"/>
                  </a:lnTo>
                  <a:lnTo>
                    <a:pt x="79883" y="261620"/>
                  </a:lnTo>
                  <a:lnTo>
                    <a:pt x="79883" y="233680"/>
                  </a:lnTo>
                  <a:lnTo>
                    <a:pt x="224536" y="233680"/>
                  </a:lnTo>
                  <a:lnTo>
                    <a:pt x="224536" y="203200"/>
                  </a:lnTo>
                  <a:lnTo>
                    <a:pt x="79883" y="203200"/>
                  </a:lnTo>
                  <a:lnTo>
                    <a:pt x="79883" y="175260"/>
                  </a:lnTo>
                  <a:lnTo>
                    <a:pt x="458470" y="175260"/>
                  </a:lnTo>
                  <a:lnTo>
                    <a:pt x="458470" y="117221"/>
                  </a:lnTo>
                  <a:lnTo>
                    <a:pt x="224536" y="117221"/>
                  </a:lnTo>
                  <a:lnTo>
                    <a:pt x="224536" y="144780"/>
                  </a:lnTo>
                  <a:lnTo>
                    <a:pt x="79883" y="144780"/>
                  </a:lnTo>
                  <a:lnTo>
                    <a:pt x="79883" y="116840"/>
                  </a:lnTo>
                  <a:lnTo>
                    <a:pt x="255270" y="116840"/>
                  </a:lnTo>
                  <a:lnTo>
                    <a:pt x="255270" y="90170"/>
                  </a:lnTo>
                  <a:lnTo>
                    <a:pt x="79883" y="90170"/>
                  </a:lnTo>
                  <a:lnTo>
                    <a:pt x="79883" y="58420"/>
                  </a:lnTo>
                  <a:lnTo>
                    <a:pt x="255270" y="58420"/>
                  </a:lnTo>
                  <a:lnTo>
                    <a:pt x="255270" y="0"/>
                  </a:lnTo>
                  <a:lnTo>
                    <a:pt x="49022" y="0"/>
                  </a:lnTo>
                  <a:lnTo>
                    <a:pt x="49022" y="58420"/>
                  </a:lnTo>
                  <a:lnTo>
                    <a:pt x="49022" y="90170"/>
                  </a:lnTo>
                  <a:lnTo>
                    <a:pt x="49022" y="436880"/>
                  </a:lnTo>
                  <a:lnTo>
                    <a:pt x="21336" y="436880"/>
                  </a:lnTo>
                  <a:lnTo>
                    <a:pt x="21336" y="468630"/>
                  </a:lnTo>
                  <a:lnTo>
                    <a:pt x="486156" y="468630"/>
                  </a:lnTo>
                  <a:lnTo>
                    <a:pt x="486156" y="436880"/>
                  </a:lnTo>
                  <a:lnTo>
                    <a:pt x="486156" y="410210"/>
                  </a:lnTo>
                  <a:lnTo>
                    <a:pt x="313817" y="410210"/>
                  </a:lnTo>
                  <a:lnTo>
                    <a:pt x="313817" y="378460"/>
                  </a:lnTo>
                  <a:lnTo>
                    <a:pt x="313817" y="351790"/>
                  </a:lnTo>
                  <a:lnTo>
                    <a:pt x="369189" y="351790"/>
                  </a:lnTo>
                  <a:lnTo>
                    <a:pt x="369189" y="409575"/>
                  </a:lnTo>
                  <a:lnTo>
                    <a:pt x="399923" y="409575"/>
                  </a:lnTo>
                  <a:lnTo>
                    <a:pt x="399923" y="351790"/>
                  </a:lnTo>
                  <a:lnTo>
                    <a:pt x="458470" y="351790"/>
                  </a:lnTo>
                  <a:lnTo>
                    <a:pt x="458470" y="409575"/>
                  </a:lnTo>
                  <a:lnTo>
                    <a:pt x="486156" y="409575"/>
                  </a:lnTo>
                  <a:lnTo>
                    <a:pt x="486156" y="144780"/>
                  </a:lnTo>
                  <a:lnTo>
                    <a:pt x="486156" y="117221"/>
                  </a:lnTo>
                  <a:close/>
                </a:path>
                <a:path w="537844" h="2897504">
                  <a:moveTo>
                    <a:pt x="493776" y="1720850"/>
                  </a:moveTo>
                  <a:lnTo>
                    <a:pt x="50292" y="1720850"/>
                  </a:lnTo>
                  <a:lnTo>
                    <a:pt x="267081" y="1917446"/>
                  </a:lnTo>
                  <a:lnTo>
                    <a:pt x="493776" y="1720850"/>
                  </a:lnTo>
                  <a:close/>
                </a:path>
                <a:path w="537844" h="2897504">
                  <a:moveTo>
                    <a:pt x="512064" y="2640584"/>
                  </a:moveTo>
                  <a:lnTo>
                    <a:pt x="507987" y="2593987"/>
                  </a:lnTo>
                  <a:lnTo>
                    <a:pt x="496239" y="2550312"/>
                  </a:lnTo>
                  <a:lnTo>
                    <a:pt x="478396" y="2512187"/>
                  </a:lnTo>
                  <a:lnTo>
                    <a:pt x="474472" y="2505951"/>
                  </a:lnTo>
                  <a:lnTo>
                    <a:pt x="474472" y="2621699"/>
                  </a:lnTo>
                  <a:lnTo>
                    <a:pt x="474472" y="2659469"/>
                  </a:lnTo>
                  <a:lnTo>
                    <a:pt x="469544" y="2689860"/>
                  </a:lnTo>
                  <a:lnTo>
                    <a:pt x="460756" y="2718473"/>
                  </a:lnTo>
                  <a:lnTo>
                    <a:pt x="448424" y="2744965"/>
                  </a:lnTo>
                  <a:lnTo>
                    <a:pt x="432943" y="2768981"/>
                  </a:lnTo>
                  <a:lnTo>
                    <a:pt x="422275" y="2761145"/>
                  </a:lnTo>
                  <a:lnTo>
                    <a:pt x="412280" y="2754350"/>
                  </a:lnTo>
                  <a:lnTo>
                    <a:pt x="406654" y="2750934"/>
                  </a:lnTo>
                  <a:lnTo>
                    <a:pt x="406654" y="2799194"/>
                  </a:lnTo>
                  <a:lnTo>
                    <a:pt x="394677" y="2809875"/>
                  </a:lnTo>
                  <a:lnTo>
                    <a:pt x="381673" y="2819489"/>
                  </a:lnTo>
                  <a:lnTo>
                    <a:pt x="367982" y="2828404"/>
                  </a:lnTo>
                  <a:lnTo>
                    <a:pt x="353949" y="2836951"/>
                  </a:lnTo>
                  <a:lnTo>
                    <a:pt x="360159" y="2822803"/>
                  </a:lnTo>
                  <a:lnTo>
                    <a:pt x="374015" y="2794482"/>
                  </a:lnTo>
                  <a:lnTo>
                    <a:pt x="380238" y="2780309"/>
                  </a:lnTo>
                  <a:lnTo>
                    <a:pt x="386524" y="2783789"/>
                  </a:lnTo>
                  <a:lnTo>
                    <a:pt x="393484" y="2788335"/>
                  </a:lnTo>
                  <a:lnTo>
                    <a:pt x="400431" y="2793593"/>
                  </a:lnTo>
                  <a:lnTo>
                    <a:pt x="406654" y="2799194"/>
                  </a:lnTo>
                  <a:lnTo>
                    <a:pt x="406654" y="2750934"/>
                  </a:lnTo>
                  <a:lnTo>
                    <a:pt x="402272" y="2748267"/>
                  </a:lnTo>
                  <a:lnTo>
                    <a:pt x="398627" y="2746324"/>
                  </a:lnTo>
                  <a:lnTo>
                    <a:pt x="391541" y="2742539"/>
                  </a:lnTo>
                  <a:lnTo>
                    <a:pt x="394246" y="2723667"/>
                  </a:lnTo>
                  <a:lnTo>
                    <a:pt x="397230" y="2702433"/>
                  </a:lnTo>
                  <a:lnTo>
                    <a:pt x="400050" y="2681490"/>
                  </a:lnTo>
                  <a:lnTo>
                    <a:pt x="402844" y="2659469"/>
                  </a:lnTo>
                  <a:lnTo>
                    <a:pt x="474472" y="2659469"/>
                  </a:lnTo>
                  <a:lnTo>
                    <a:pt x="474472" y="2621699"/>
                  </a:lnTo>
                  <a:lnTo>
                    <a:pt x="402844" y="2621699"/>
                  </a:lnTo>
                  <a:lnTo>
                    <a:pt x="400050" y="2599753"/>
                  </a:lnTo>
                  <a:lnTo>
                    <a:pt x="397230" y="2579217"/>
                  </a:lnTo>
                  <a:lnTo>
                    <a:pt x="394385" y="2560104"/>
                  </a:lnTo>
                  <a:lnTo>
                    <a:pt x="393966" y="2557500"/>
                  </a:lnTo>
                  <a:lnTo>
                    <a:pt x="391541" y="2542400"/>
                  </a:lnTo>
                  <a:lnTo>
                    <a:pt x="402793" y="2536088"/>
                  </a:lnTo>
                  <a:lnTo>
                    <a:pt x="404622" y="2534843"/>
                  </a:lnTo>
                  <a:lnTo>
                    <a:pt x="413664" y="2528709"/>
                  </a:lnTo>
                  <a:lnTo>
                    <a:pt x="423824" y="2520632"/>
                  </a:lnTo>
                  <a:lnTo>
                    <a:pt x="432943" y="2512187"/>
                  </a:lnTo>
                  <a:lnTo>
                    <a:pt x="448424" y="2537803"/>
                  </a:lnTo>
                  <a:lnTo>
                    <a:pt x="460756" y="2564117"/>
                  </a:lnTo>
                  <a:lnTo>
                    <a:pt x="469544" y="2591854"/>
                  </a:lnTo>
                  <a:lnTo>
                    <a:pt x="474472" y="2621699"/>
                  </a:lnTo>
                  <a:lnTo>
                    <a:pt x="474472" y="2505951"/>
                  </a:lnTo>
                  <a:lnTo>
                    <a:pt x="452412" y="2474455"/>
                  </a:lnTo>
                  <a:lnTo>
                    <a:pt x="422275" y="2444216"/>
                  </a:lnTo>
                  <a:lnTo>
                    <a:pt x="406654" y="2433040"/>
                  </a:lnTo>
                  <a:lnTo>
                    <a:pt x="406654" y="2481973"/>
                  </a:lnTo>
                  <a:lnTo>
                    <a:pt x="400431" y="2487587"/>
                  </a:lnTo>
                  <a:lnTo>
                    <a:pt x="393484" y="2492845"/>
                  </a:lnTo>
                  <a:lnTo>
                    <a:pt x="386524" y="2497391"/>
                  </a:lnTo>
                  <a:lnTo>
                    <a:pt x="380238" y="2500858"/>
                  </a:lnTo>
                  <a:lnTo>
                    <a:pt x="374446" y="2486469"/>
                  </a:lnTo>
                  <a:lnTo>
                    <a:pt x="368515" y="2472537"/>
                  </a:lnTo>
                  <a:lnTo>
                    <a:pt x="361759" y="2458377"/>
                  </a:lnTo>
                  <a:lnTo>
                    <a:pt x="361442" y="2457805"/>
                  </a:lnTo>
                  <a:lnTo>
                    <a:pt x="361442" y="2621699"/>
                  </a:lnTo>
                  <a:lnTo>
                    <a:pt x="361442" y="2659469"/>
                  </a:lnTo>
                  <a:lnTo>
                    <a:pt x="360781" y="2676410"/>
                  </a:lnTo>
                  <a:lnTo>
                    <a:pt x="359067" y="2692984"/>
                  </a:lnTo>
                  <a:lnTo>
                    <a:pt x="356666" y="2708859"/>
                  </a:lnTo>
                  <a:lnTo>
                    <a:pt x="353949" y="2723667"/>
                  </a:lnTo>
                  <a:lnTo>
                    <a:pt x="342646" y="2720416"/>
                  </a:lnTo>
                  <a:lnTo>
                    <a:pt x="342646" y="2761424"/>
                  </a:lnTo>
                  <a:lnTo>
                    <a:pt x="329438" y="2794711"/>
                  </a:lnTo>
                  <a:lnTo>
                    <a:pt x="313448" y="2820911"/>
                  </a:lnTo>
                  <a:lnTo>
                    <a:pt x="296049" y="2840037"/>
                  </a:lnTo>
                  <a:lnTo>
                    <a:pt x="278638" y="2852064"/>
                  </a:lnTo>
                  <a:lnTo>
                    <a:pt x="278638" y="2746324"/>
                  </a:lnTo>
                  <a:lnTo>
                    <a:pt x="295529" y="2749219"/>
                  </a:lnTo>
                  <a:lnTo>
                    <a:pt x="312064" y="2752471"/>
                  </a:lnTo>
                  <a:lnTo>
                    <a:pt x="327888" y="2756420"/>
                  </a:lnTo>
                  <a:lnTo>
                    <a:pt x="342646" y="2761424"/>
                  </a:lnTo>
                  <a:lnTo>
                    <a:pt x="342646" y="2720416"/>
                  </a:lnTo>
                  <a:lnTo>
                    <a:pt x="334733" y="2718130"/>
                  </a:lnTo>
                  <a:lnTo>
                    <a:pt x="316242" y="2713278"/>
                  </a:lnTo>
                  <a:lnTo>
                    <a:pt x="297776" y="2709862"/>
                  </a:lnTo>
                  <a:lnTo>
                    <a:pt x="278638" y="2708554"/>
                  </a:lnTo>
                  <a:lnTo>
                    <a:pt x="278638" y="2659469"/>
                  </a:lnTo>
                  <a:lnTo>
                    <a:pt x="361442" y="2659469"/>
                  </a:lnTo>
                  <a:lnTo>
                    <a:pt x="361442" y="2621699"/>
                  </a:lnTo>
                  <a:lnTo>
                    <a:pt x="278638" y="2621699"/>
                  </a:lnTo>
                  <a:lnTo>
                    <a:pt x="278638" y="2576385"/>
                  </a:lnTo>
                  <a:lnTo>
                    <a:pt x="298310" y="2573439"/>
                  </a:lnTo>
                  <a:lnTo>
                    <a:pt x="317665" y="2569781"/>
                  </a:lnTo>
                  <a:lnTo>
                    <a:pt x="336334" y="2564701"/>
                  </a:lnTo>
                  <a:lnTo>
                    <a:pt x="353949" y="2557500"/>
                  </a:lnTo>
                  <a:lnTo>
                    <a:pt x="356666" y="2572321"/>
                  </a:lnTo>
                  <a:lnTo>
                    <a:pt x="359067" y="2588196"/>
                  </a:lnTo>
                  <a:lnTo>
                    <a:pt x="360781" y="2604770"/>
                  </a:lnTo>
                  <a:lnTo>
                    <a:pt x="361442" y="2621699"/>
                  </a:lnTo>
                  <a:lnTo>
                    <a:pt x="361442" y="2457805"/>
                  </a:lnTo>
                  <a:lnTo>
                    <a:pt x="353949" y="2444216"/>
                  </a:lnTo>
                  <a:lnTo>
                    <a:pt x="367982" y="2452776"/>
                  </a:lnTo>
                  <a:lnTo>
                    <a:pt x="381673" y="2461691"/>
                  </a:lnTo>
                  <a:lnTo>
                    <a:pt x="394677" y="2471305"/>
                  </a:lnTo>
                  <a:lnTo>
                    <a:pt x="406654" y="2481973"/>
                  </a:lnTo>
                  <a:lnTo>
                    <a:pt x="406654" y="2433040"/>
                  </a:lnTo>
                  <a:lnTo>
                    <a:pt x="401091" y="2429103"/>
                  </a:lnTo>
                  <a:lnTo>
                    <a:pt x="386016" y="2418486"/>
                  </a:lnTo>
                  <a:lnTo>
                    <a:pt x="346456" y="2399855"/>
                  </a:lnTo>
                  <a:lnTo>
                    <a:pt x="346456" y="2519743"/>
                  </a:lnTo>
                  <a:lnTo>
                    <a:pt x="329501" y="2525293"/>
                  </a:lnTo>
                  <a:lnTo>
                    <a:pt x="312534" y="2530132"/>
                  </a:lnTo>
                  <a:lnTo>
                    <a:pt x="295579" y="2533548"/>
                  </a:lnTo>
                  <a:lnTo>
                    <a:pt x="278638" y="2534843"/>
                  </a:lnTo>
                  <a:lnTo>
                    <a:pt x="278638" y="2429103"/>
                  </a:lnTo>
                  <a:lnTo>
                    <a:pt x="297662" y="2441143"/>
                  </a:lnTo>
                  <a:lnTo>
                    <a:pt x="315302" y="2460269"/>
                  </a:lnTo>
                  <a:lnTo>
                    <a:pt x="331571" y="2486469"/>
                  </a:lnTo>
                  <a:lnTo>
                    <a:pt x="346456" y="2519743"/>
                  </a:lnTo>
                  <a:lnTo>
                    <a:pt x="346456" y="2399855"/>
                  </a:lnTo>
                  <a:lnTo>
                    <a:pt x="346062" y="2399665"/>
                  </a:lnTo>
                  <a:lnTo>
                    <a:pt x="302501" y="2387879"/>
                  </a:lnTo>
                  <a:lnTo>
                    <a:pt x="256032" y="2383790"/>
                  </a:lnTo>
                  <a:lnTo>
                    <a:pt x="237236" y="2385491"/>
                  </a:lnTo>
                  <a:lnTo>
                    <a:pt x="237236" y="2429103"/>
                  </a:lnTo>
                  <a:lnTo>
                    <a:pt x="237236" y="2534843"/>
                  </a:lnTo>
                  <a:lnTo>
                    <a:pt x="237236" y="2852064"/>
                  </a:lnTo>
                  <a:lnTo>
                    <a:pt x="218135" y="2840037"/>
                  </a:lnTo>
                  <a:lnTo>
                    <a:pt x="215290" y="2836951"/>
                  </a:lnTo>
                  <a:lnTo>
                    <a:pt x="200469" y="2820911"/>
                  </a:lnTo>
                  <a:lnTo>
                    <a:pt x="184226" y="2794711"/>
                  </a:lnTo>
                  <a:lnTo>
                    <a:pt x="177812" y="2780309"/>
                  </a:lnTo>
                  <a:lnTo>
                    <a:pt x="172770" y="2768981"/>
                  </a:lnTo>
                  <a:lnTo>
                    <a:pt x="169418" y="2761424"/>
                  </a:lnTo>
                  <a:lnTo>
                    <a:pt x="186372" y="2756420"/>
                  </a:lnTo>
                  <a:lnTo>
                    <a:pt x="203327" y="2752471"/>
                  </a:lnTo>
                  <a:lnTo>
                    <a:pt x="220281" y="2749219"/>
                  </a:lnTo>
                  <a:lnTo>
                    <a:pt x="237236" y="2746324"/>
                  </a:lnTo>
                  <a:lnTo>
                    <a:pt x="237236" y="2708554"/>
                  </a:lnTo>
                  <a:lnTo>
                    <a:pt x="217500" y="2709862"/>
                  </a:lnTo>
                  <a:lnTo>
                    <a:pt x="198145" y="2713278"/>
                  </a:lnTo>
                  <a:lnTo>
                    <a:pt x="179514" y="2718130"/>
                  </a:lnTo>
                  <a:lnTo>
                    <a:pt x="161925" y="2723667"/>
                  </a:lnTo>
                  <a:lnTo>
                    <a:pt x="161925" y="2836951"/>
                  </a:lnTo>
                  <a:lnTo>
                    <a:pt x="147866" y="2828404"/>
                  </a:lnTo>
                  <a:lnTo>
                    <a:pt x="134137" y="2819489"/>
                  </a:lnTo>
                  <a:lnTo>
                    <a:pt x="121132" y="2809875"/>
                  </a:lnTo>
                  <a:lnTo>
                    <a:pt x="109220" y="2799194"/>
                  </a:lnTo>
                  <a:lnTo>
                    <a:pt x="115430" y="2793593"/>
                  </a:lnTo>
                  <a:lnTo>
                    <a:pt x="122351" y="2788335"/>
                  </a:lnTo>
                  <a:lnTo>
                    <a:pt x="129286" y="2783789"/>
                  </a:lnTo>
                  <a:lnTo>
                    <a:pt x="135509" y="2780309"/>
                  </a:lnTo>
                  <a:lnTo>
                    <a:pt x="141351" y="2794711"/>
                  </a:lnTo>
                  <a:lnTo>
                    <a:pt x="147332" y="2808643"/>
                  </a:lnTo>
                  <a:lnTo>
                    <a:pt x="154089" y="2822803"/>
                  </a:lnTo>
                  <a:lnTo>
                    <a:pt x="161925" y="2836951"/>
                  </a:lnTo>
                  <a:lnTo>
                    <a:pt x="161925" y="2723667"/>
                  </a:lnTo>
                  <a:lnTo>
                    <a:pt x="159092" y="2708554"/>
                  </a:lnTo>
                  <a:lnTo>
                    <a:pt x="156743" y="2692984"/>
                  </a:lnTo>
                  <a:lnTo>
                    <a:pt x="155067" y="2676410"/>
                  </a:lnTo>
                  <a:lnTo>
                    <a:pt x="154432" y="2659469"/>
                  </a:lnTo>
                  <a:lnTo>
                    <a:pt x="237236" y="2659469"/>
                  </a:lnTo>
                  <a:lnTo>
                    <a:pt x="237236" y="2621699"/>
                  </a:lnTo>
                  <a:lnTo>
                    <a:pt x="154432" y="2621699"/>
                  </a:lnTo>
                  <a:lnTo>
                    <a:pt x="154546" y="2604770"/>
                  </a:lnTo>
                  <a:lnTo>
                    <a:pt x="155359" y="2588196"/>
                  </a:lnTo>
                  <a:lnTo>
                    <a:pt x="157581" y="2572321"/>
                  </a:lnTo>
                  <a:lnTo>
                    <a:pt x="161925" y="2557500"/>
                  </a:lnTo>
                  <a:lnTo>
                    <a:pt x="179514" y="2564701"/>
                  </a:lnTo>
                  <a:lnTo>
                    <a:pt x="198145" y="2569781"/>
                  </a:lnTo>
                  <a:lnTo>
                    <a:pt x="217500" y="2573439"/>
                  </a:lnTo>
                  <a:lnTo>
                    <a:pt x="237236" y="2576385"/>
                  </a:lnTo>
                  <a:lnTo>
                    <a:pt x="237236" y="2534843"/>
                  </a:lnTo>
                  <a:lnTo>
                    <a:pt x="220281" y="2533548"/>
                  </a:lnTo>
                  <a:lnTo>
                    <a:pt x="203327" y="2530132"/>
                  </a:lnTo>
                  <a:lnTo>
                    <a:pt x="186359" y="2525293"/>
                  </a:lnTo>
                  <a:lnTo>
                    <a:pt x="169418" y="2519743"/>
                  </a:lnTo>
                  <a:lnTo>
                    <a:pt x="172427" y="2512187"/>
                  </a:lnTo>
                  <a:lnTo>
                    <a:pt x="176936" y="2500858"/>
                  </a:lnTo>
                  <a:lnTo>
                    <a:pt x="199085" y="2460269"/>
                  </a:lnTo>
                  <a:lnTo>
                    <a:pt x="237236" y="2429103"/>
                  </a:lnTo>
                  <a:lnTo>
                    <a:pt x="237236" y="2385491"/>
                  </a:lnTo>
                  <a:lnTo>
                    <a:pt x="210553" y="2387879"/>
                  </a:lnTo>
                  <a:lnTo>
                    <a:pt x="167525" y="2399665"/>
                  </a:lnTo>
                  <a:lnTo>
                    <a:pt x="161925" y="2402319"/>
                  </a:lnTo>
                  <a:lnTo>
                    <a:pt x="161925" y="2444216"/>
                  </a:lnTo>
                  <a:lnTo>
                    <a:pt x="154089" y="2458377"/>
                  </a:lnTo>
                  <a:lnTo>
                    <a:pt x="147332" y="2472537"/>
                  </a:lnTo>
                  <a:lnTo>
                    <a:pt x="141249" y="2486698"/>
                  </a:lnTo>
                  <a:lnTo>
                    <a:pt x="135509" y="2500858"/>
                  </a:lnTo>
                  <a:lnTo>
                    <a:pt x="127685" y="2497391"/>
                  </a:lnTo>
                  <a:lnTo>
                    <a:pt x="124206" y="2495054"/>
                  </a:lnTo>
                  <a:lnTo>
                    <a:pt x="124206" y="2542400"/>
                  </a:lnTo>
                  <a:lnTo>
                    <a:pt x="124206" y="2742539"/>
                  </a:lnTo>
                  <a:lnTo>
                    <a:pt x="112991" y="2748267"/>
                  </a:lnTo>
                  <a:lnTo>
                    <a:pt x="102120" y="2754350"/>
                  </a:lnTo>
                  <a:lnTo>
                    <a:pt x="91922" y="2761145"/>
                  </a:lnTo>
                  <a:lnTo>
                    <a:pt x="82804" y="2768981"/>
                  </a:lnTo>
                  <a:lnTo>
                    <a:pt x="67322" y="2744965"/>
                  </a:lnTo>
                  <a:lnTo>
                    <a:pt x="55054" y="2718473"/>
                  </a:lnTo>
                  <a:lnTo>
                    <a:pt x="46291" y="2689860"/>
                  </a:lnTo>
                  <a:lnTo>
                    <a:pt x="41402" y="2659469"/>
                  </a:lnTo>
                  <a:lnTo>
                    <a:pt x="112903" y="2659469"/>
                  </a:lnTo>
                  <a:lnTo>
                    <a:pt x="113614" y="2681490"/>
                  </a:lnTo>
                  <a:lnTo>
                    <a:pt x="115735" y="2702433"/>
                  </a:lnTo>
                  <a:lnTo>
                    <a:pt x="119278" y="2722664"/>
                  </a:lnTo>
                  <a:lnTo>
                    <a:pt x="124206" y="2742539"/>
                  </a:lnTo>
                  <a:lnTo>
                    <a:pt x="124206" y="2542400"/>
                  </a:lnTo>
                  <a:lnTo>
                    <a:pt x="119278" y="2560104"/>
                  </a:lnTo>
                  <a:lnTo>
                    <a:pt x="115735" y="2579217"/>
                  </a:lnTo>
                  <a:lnTo>
                    <a:pt x="113614" y="2599753"/>
                  </a:lnTo>
                  <a:lnTo>
                    <a:pt x="112903" y="2621699"/>
                  </a:lnTo>
                  <a:lnTo>
                    <a:pt x="41402" y="2621699"/>
                  </a:lnTo>
                  <a:lnTo>
                    <a:pt x="46291" y="2591854"/>
                  </a:lnTo>
                  <a:lnTo>
                    <a:pt x="55054" y="2564117"/>
                  </a:lnTo>
                  <a:lnTo>
                    <a:pt x="67322" y="2537803"/>
                  </a:lnTo>
                  <a:lnTo>
                    <a:pt x="82804" y="2512187"/>
                  </a:lnTo>
                  <a:lnTo>
                    <a:pt x="91922" y="2520632"/>
                  </a:lnTo>
                  <a:lnTo>
                    <a:pt x="102120" y="2528709"/>
                  </a:lnTo>
                  <a:lnTo>
                    <a:pt x="112991" y="2536088"/>
                  </a:lnTo>
                  <a:lnTo>
                    <a:pt x="124206" y="2542400"/>
                  </a:lnTo>
                  <a:lnTo>
                    <a:pt x="124206" y="2495054"/>
                  </a:lnTo>
                  <a:lnTo>
                    <a:pt x="120929" y="2492845"/>
                  </a:lnTo>
                  <a:lnTo>
                    <a:pt x="114896" y="2487587"/>
                  </a:lnTo>
                  <a:lnTo>
                    <a:pt x="147866" y="2452776"/>
                  </a:lnTo>
                  <a:lnTo>
                    <a:pt x="161925" y="2444216"/>
                  </a:lnTo>
                  <a:lnTo>
                    <a:pt x="161925" y="2402319"/>
                  </a:lnTo>
                  <a:lnTo>
                    <a:pt x="91922" y="2443645"/>
                  </a:lnTo>
                  <a:lnTo>
                    <a:pt x="60896" y="2474455"/>
                  </a:lnTo>
                  <a:lnTo>
                    <a:pt x="35407" y="2510244"/>
                  </a:lnTo>
                  <a:lnTo>
                    <a:pt x="16256" y="2550312"/>
                  </a:lnTo>
                  <a:lnTo>
                    <a:pt x="4191" y="2593987"/>
                  </a:lnTo>
                  <a:lnTo>
                    <a:pt x="0" y="2640584"/>
                  </a:lnTo>
                  <a:lnTo>
                    <a:pt x="4191" y="2686202"/>
                  </a:lnTo>
                  <a:lnTo>
                    <a:pt x="16256" y="2729344"/>
                  </a:lnTo>
                  <a:lnTo>
                    <a:pt x="35407" y="2769273"/>
                  </a:lnTo>
                  <a:lnTo>
                    <a:pt x="60896" y="2805176"/>
                  </a:lnTo>
                  <a:lnTo>
                    <a:pt x="91922" y="2836303"/>
                  </a:lnTo>
                  <a:lnTo>
                    <a:pt x="127723" y="2861856"/>
                  </a:lnTo>
                  <a:lnTo>
                    <a:pt x="167525" y="2881071"/>
                  </a:lnTo>
                  <a:lnTo>
                    <a:pt x="210553" y="2893174"/>
                  </a:lnTo>
                  <a:lnTo>
                    <a:pt x="256032" y="2897378"/>
                  </a:lnTo>
                  <a:lnTo>
                    <a:pt x="302501" y="2893174"/>
                  </a:lnTo>
                  <a:lnTo>
                    <a:pt x="346062" y="2881071"/>
                  </a:lnTo>
                  <a:lnTo>
                    <a:pt x="386016" y="2861856"/>
                  </a:lnTo>
                  <a:lnTo>
                    <a:pt x="399681" y="2852064"/>
                  </a:lnTo>
                  <a:lnTo>
                    <a:pt x="420776" y="2836951"/>
                  </a:lnTo>
                  <a:lnTo>
                    <a:pt x="421690" y="2836303"/>
                  </a:lnTo>
                  <a:lnTo>
                    <a:pt x="452412" y="2805176"/>
                  </a:lnTo>
                  <a:lnTo>
                    <a:pt x="469773" y="2780309"/>
                  </a:lnTo>
                  <a:lnTo>
                    <a:pt x="477481" y="2769273"/>
                  </a:lnTo>
                  <a:lnTo>
                    <a:pt x="477621" y="2768981"/>
                  </a:lnTo>
                  <a:lnTo>
                    <a:pt x="496239" y="2729344"/>
                  </a:lnTo>
                  <a:lnTo>
                    <a:pt x="507987" y="2686202"/>
                  </a:lnTo>
                  <a:lnTo>
                    <a:pt x="510374" y="2659469"/>
                  </a:lnTo>
                  <a:lnTo>
                    <a:pt x="512064" y="2640584"/>
                  </a:lnTo>
                  <a:close/>
                </a:path>
                <a:path w="537844" h="2897504">
                  <a:moveTo>
                    <a:pt x="516636" y="1746758"/>
                  </a:moveTo>
                  <a:lnTo>
                    <a:pt x="362712" y="1877822"/>
                  </a:lnTo>
                  <a:lnTo>
                    <a:pt x="508889" y="2016506"/>
                  </a:lnTo>
                  <a:lnTo>
                    <a:pt x="516636" y="2008759"/>
                  </a:lnTo>
                  <a:lnTo>
                    <a:pt x="516636" y="1746758"/>
                  </a:lnTo>
                  <a:close/>
                </a:path>
                <a:path w="537844" h="2897504">
                  <a:moveTo>
                    <a:pt x="537476" y="1186865"/>
                  </a:moveTo>
                  <a:lnTo>
                    <a:pt x="534289" y="1172133"/>
                  </a:lnTo>
                  <a:lnTo>
                    <a:pt x="528955" y="1159510"/>
                  </a:lnTo>
                  <a:lnTo>
                    <a:pt x="521462" y="1159510"/>
                  </a:lnTo>
                  <a:lnTo>
                    <a:pt x="513562" y="1152017"/>
                  </a:lnTo>
                  <a:lnTo>
                    <a:pt x="503974" y="1142911"/>
                  </a:lnTo>
                  <a:lnTo>
                    <a:pt x="472389" y="1128433"/>
                  </a:lnTo>
                  <a:lnTo>
                    <a:pt x="440817" y="1118184"/>
                  </a:lnTo>
                  <a:lnTo>
                    <a:pt x="423418" y="1114298"/>
                  </a:lnTo>
                  <a:lnTo>
                    <a:pt x="415798" y="1114298"/>
                  </a:lnTo>
                  <a:lnTo>
                    <a:pt x="404418" y="1117003"/>
                  </a:lnTo>
                  <a:lnTo>
                    <a:pt x="392303" y="1124635"/>
                  </a:lnTo>
                  <a:lnTo>
                    <a:pt x="378752" y="1136535"/>
                  </a:lnTo>
                  <a:lnTo>
                    <a:pt x="363093" y="1152017"/>
                  </a:lnTo>
                  <a:lnTo>
                    <a:pt x="338201" y="1137043"/>
                  </a:lnTo>
                  <a:lnTo>
                    <a:pt x="285648" y="1095781"/>
                  </a:lnTo>
                  <a:lnTo>
                    <a:pt x="247078" y="1055903"/>
                  </a:lnTo>
                  <a:lnTo>
                    <a:pt x="214058" y="1003312"/>
                  </a:lnTo>
                  <a:lnTo>
                    <a:pt x="204597" y="978408"/>
                  </a:lnTo>
                  <a:lnTo>
                    <a:pt x="224421" y="958481"/>
                  </a:lnTo>
                  <a:lnTo>
                    <a:pt x="238594" y="943521"/>
                  </a:lnTo>
                  <a:lnTo>
                    <a:pt x="247091" y="932802"/>
                  </a:lnTo>
                  <a:lnTo>
                    <a:pt x="249936" y="925576"/>
                  </a:lnTo>
                  <a:lnTo>
                    <a:pt x="247332" y="905789"/>
                  </a:lnTo>
                  <a:lnTo>
                    <a:pt x="230797" y="832218"/>
                  </a:lnTo>
                  <a:lnTo>
                    <a:pt x="197104" y="802005"/>
                  </a:lnTo>
                  <a:lnTo>
                    <a:pt x="174498" y="797306"/>
                  </a:lnTo>
                  <a:lnTo>
                    <a:pt x="167005" y="797306"/>
                  </a:lnTo>
                  <a:lnTo>
                    <a:pt x="159385" y="804799"/>
                  </a:lnTo>
                  <a:lnTo>
                    <a:pt x="150088" y="812038"/>
                  </a:lnTo>
                  <a:lnTo>
                    <a:pt x="135826" y="822794"/>
                  </a:lnTo>
                  <a:lnTo>
                    <a:pt x="120129" y="837755"/>
                  </a:lnTo>
                  <a:lnTo>
                    <a:pt x="106553" y="857631"/>
                  </a:lnTo>
                  <a:lnTo>
                    <a:pt x="103873" y="875220"/>
                  </a:lnTo>
                  <a:lnTo>
                    <a:pt x="105181" y="910196"/>
                  </a:lnTo>
                  <a:lnTo>
                    <a:pt x="113182" y="958583"/>
                  </a:lnTo>
                  <a:lnTo>
                    <a:pt x="130606" y="1016406"/>
                  </a:lnTo>
                  <a:lnTo>
                    <a:pt x="160159" y="1079677"/>
                  </a:lnTo>
                  <a:lnTo>
                    <a:pt x="204597" y="1144397"/>
                  </a:lnTo>
                  <a:lnTo>
                    <a:pt x="261874" y="1195285"/>
                  </a:lnTo>
                  <a:lnTo>
                    <a:pt x="318312" y="1229398"/>
                  </a:lnTo>
                  <a:lnTo>
                    <a:pt x="370560" y="1250086"/>
                  </a:lnTo>
                  <a:lnTo>
                    <a:pt x="415264" y="1260703"/>
                  </a:lnTo>
                  <a:lnTo>
                    <a:pt x="468630" y="1265174"/>
                  </a:lnTo>
                  <a:lnTo>
                    <a:pt x="489750" y="1256004"/>
                  </a:lnTo>
                  <a:lnTo>
                    <a:pt x="507314" y="1242555"/>
                  </a:lnTo>
                  <a:lnTo>
                    <a:pt x="520611" y="1229080"/>
                  </a:lnTo>
                  <a:lnTo>
                    <a:pt x="528955" y="1219835"/>
                  </a:lnTo>
                  <a:lnTo>
                    <a:pt x="536397" y="1203007"/>
                  </a:lnTo>
                  <a:lnTo>
                    <a:pt x="537476" y="1186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604897" y="3066042"/>
            <a:ext cx="4227195" cy="306006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NETSOL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(Corporate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Headquarters)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816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Congress</a:t>
            </a: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Avenue,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Suite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1270,</a:t>
            </a: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Austin,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78701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endParaRPr sz="14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  <a:spcBef>
                <a:spcPts val="50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+1 724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304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9336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2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mail</a:t>
            </a:r>
            <a:endParaRPr sz="14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509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awscloudservices@netsoltech.com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endParaRPr sz="1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0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https://netsolcloudservices.com/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54145" y="2433654"/>
            <a:ext cx="593090" cy="36550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dirty="0" sz="4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4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TOUCH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1092" y="1883664"/>
            <a:ext cx="821435" cy="99821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THANK</a:t>
            </a:r>
            <a:r>
              <a:rPr dirty="0" spc="-75"/>
              <a:t> </a:t>
            </a:r>
            <a:r>
              <a:rPr dirty="0" spc="-25"/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105"/>
              </a:spcBef>
            </a:pP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RAG-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Enabled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dirty="0" sz="2600" spc="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Search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28613" y="1477136"/>
            <a:ext cx="4906010" cy="33229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 Vertical</a:t>
            </a:r>
            <a:r>
              <a:rPr dirty="0" sz="1200" spc="-10">
                <a:latin typeface="Carlito"/>
                <a:cs typeface="Carlito"/>
              </a:rPr>
              <a:t>: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Aviation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/ </a:t>
            </a:r>
            <a:r>
              <a:rPr dirty="0" sz="1200" spc="-10">
                <a:latin typeface="Carlito"/>
                <a:cs typeface="Carlito"/>
              </a:rPr>
              <a:t>Aerospace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Opportunity</a:t>
            </a:r>
            <a:endParaRPr sz="1200">
              <a:latin typeface="Arial"/>
              <a:cs typeface="Arial"/>
            </a:endParaRPr>
          </a:p>
          <a:p>
            <a:pPr algn="just" marL="12700" marR="1955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customer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wanted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explore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potential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GenAI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enable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NLP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airline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maintenance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allowing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technicians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quickly </a:t>
            </a:r>
            <a:r>
              <a:rPr dirty="0" sz="1200">
                <a:latin typeface="Arial"/>
                <a:cs typeface="Arial"/>
              </a:rPr>
              <a:t>identify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most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relevant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solutions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troubleshooting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steps.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2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Solution</a:t>
            </a:r>
            <a:endParaRPr sz="1200">
              <a:latin typeface="Arial"/>
              <a:cs typeface="Arial"/>
            </a:endParaRPr>
          </a:p>
          <a:p>
            <a:pPr marL="241300" marR="19113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AWS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Services: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S3,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Bedrock,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OpenSearch, </a:t>
            </a:r>
            <a:r>
              <a:rPr dirty="0" sz="1200">
                <a:latin typeface="Arial"/>
                <a:cs typeface="Arial"/>
              </a:rPr>
              <a:t>AWS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Lambda,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API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Gateway,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KMS,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Textract.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We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Bedrock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embedding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Titan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along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OpenSearch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vector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store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implement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RAG.</a:t>
            </a:r>
            <a:endParaRPr sz="1200">
              <a:latin typeface="Arial"/>
              <a:cs typeface="Arial"/>
            </a:endParaRPr>
          </a:p>
          <a:p>
            <a:pPr marL="241300" marR="14224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Implemented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user-</a:t>
            </a:r>
            <a:r>
              <a:rPr dirty="0" sz="1200">
                <a:latin typeface="Arial"/>
                <a:cs typeface="Arial"/>
              </a:rPr>
              <a:t>friendly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frontend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UI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efficient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natural language-</a:t>
            </a:r>
            <a:r>
              <a:rPr dirty="0" sz="1200">
                <a:latin typeface="Arial"/>
                <a:cs typeface="Arial"/>
              </a:rPr>
              <a:t>based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queries.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Outcome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28613" y="4774183"/>
            <a:ext cx="43865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Enhanced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operational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efficiency.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Created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efficient,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secure,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compliant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system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for</a:t>
            </a:r>
            <a:endParaRPr sz="1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technicians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retrieve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smart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responses.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01980" y="827532"/>
            <a:ext cx="5043805" cy="5282565"/>
            <a:chOff x="601980" y="827532"/>
            <a:chExt cx="5043805" cy="5282565"/>
          </a:xfrm>
        </p:grpSpPr>
        <p:sp>
          <p:nvSpPr>
            <p:cNvPr id="6" name="object 6" descr=""/>
            <p:cNvSpPr/>
            <p:nvPr/>
          </p:nvSpPr>
          <p:spPr>
            <a:xfrm>
              <a:off x="794004" y="4494276"/>
              <a:ext cx="4663440" cy="219710"/>
            </a:xfrm>
            <a:custGeom>
              <a:avLst/>
              <a:gdLst/>
              <a:ahLst/>
              <a:cxnLst/>
              <a:rect l="l" t="t" r="r" b="b"/>
              <a:pathLst>
                <a:path w="4663440" h="219710">
                  <a:moveTo>
                    <a:pt x="4663440" y="0"/>
                  </a:moveTo>
                  <a:lnTo>
                    <a:pt x="4662011" y="42701"/>
                  </a:lnTo>
                  <a:lnTo>
                    <a:pt x="4658106" y="77581"/>
                  </a:lnTo>
                  <a:lnTo>
                    <a:pt x="4652295" y="101101"/>
                  </a:lnTo>
                  <a:lnTo>
                    <a:pt x="4645152" y="109728"/>
                  </a:lnTo>
                  <a:lnTo>
                    <a:pt x="2350008" y="109728"/>
                  </a:lnTo>
                  <a:lnTo>
                    <a:pt x="2342864" y="118354"/>
                  </a:lnTo>
                  <a:lnTo>
                    <a:pt x="2337054" y="141874"/>
                  </a:lnTo>
                  <a:lnTo>
                    <a:pt x="2333148" y="176754"/>
                  </a:lnTo>
                  <a:lnTo>
                    <a:pt x="2331720" y="219456"/>
                  </a:lnTo>
                  <a:lnTo>
                    <a:pt x="2330291" y="176754"/>
                  </a:lnTo>
                  <a:lnTo>
                    <a:pt x="2326385" y="141874"/>
                  </a:lnTo>
                  <a:lnTo>
                    <a:pt x="2320575" y="118354"/>
                  </a:lnTo>
                  <a:lnTo>
                    <a:pt x="2313432" y="109728"/>
                  </a:lnTo>
                  <a:lnTo>
                    <a:pt x="18287" y="109728"/>
                  </a:lnTo>
                  <a:lnTo>
                    <a:pt x="11171" y="101101"/>
                  </a:lnTo>
                  <a:lnTo>
                    <a:pt x="5357" y="77581"/>
                  </a:lnTo>
                  <a:lnTo>
                    <a:pt x="1437" y="42701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0100" y="4200144"/>
              <a:ext cx="605027" cy="3611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8" y="5527547"/>
              <a:ext cx="533400" cy="5364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5144" y="5477255"/>
              <a:ext cx="481583" cy="5608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2736" y="5548884"/>
              <a:ext cx="554736" cy="5608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280" y="5462016"/>
              <a:ext cx="531876" cy="53035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2540" y="3864864"/>
              <a:ext cx="3160776" cy="42671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80" y="827532"/>
              <a:ext cx="5043678" cy="283997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94004" y="4843271"/>
            <a:ext cx="4663440" cy="30797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4699253" y="6136640"/>
            <a:ext cx="65532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Optimized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92045" y="6107988"/>
            <a:ext cx="12896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Boosting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Efficiency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48354" y="6180226"/>
            <a:ext cx="10655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Opened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doors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innovations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26667" y="6080861"/>
            <a:ext cx="6718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Better interaction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59170" y="1752091"/>
            <a:ext cx="5062855" cy="1310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r>
              <a:rPr dirty="0" sz="12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Vertical</a:t>
            </a:r>
            <a:r>
              <a:rPr dirty="0" sz="1200" spc="-10">
                <a:latin typeface="Carlito"/>
                <a:cs typeface="Carlito"/>
              </a:rPr>
              <a:t>: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Life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Sciences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Opportunity: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Customer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requested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GenAI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Concept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(POC)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querying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medical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research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data.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empowered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seamlessly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retrieve </a:t>
            </a:r>
            <a:r>
              <a:rPr dirty="0" sz="1200">
                <a:latin typeface="Arial"/>
                <a:cs typeface="Arial"/>
              </a:rPr>
              <a:t>pertinent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intuitive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Natural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Language </a:t>
            </a:r>
            <a:r>
              <a:rPr dirty="0" sz="1200">
                <a:latin typeface="Arial"/>
                <a:cs typeface="Arial"/>
              </a:rPr>
              <a:t>Processing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(NLP)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queries.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9170" y="3402838"/>
            <a:ext cx="1000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2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Solution: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59170" y="3585717"/>
            <a:ext cx="49491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9969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 spc="-10">
                <a:latin typeface="Arial"/>
                <a:cs typeface="Arial"/>
              </a:rPr>
              <a:t>Leveraging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Bedrock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Knowledge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efficient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document </a:t>
            </a:r>
            <a:r>
              <a:rPr dirty="0" sz="1200">
                <a:latin typeface="Arial"/>
                <a:cs typeface="Arial"/>
              </a:rPr>
              <a:t>indexing,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enhancing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capabilities.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Bedrock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dynamic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text generation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intelligent </a:t>
            </a:r>
            <a:r>
              <a:rPr dirty="0" sz="1200">
                <a:latin typeface="Arial"/>
                <a:cs typeface="Arial"/>
              </a:rPr>
              <a:t>content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59170" y="4683379"/>
            <a:ext cx="1456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Outcome: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59170" y="4866258"/>
            <a:ext cx="3766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Automated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capability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Natural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Language.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Reduced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cost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info.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39405" y="1868423"/>
            <a:ext cx="3548379" cy="2512060"/>
            <a:chOff x="1339405" y="1868423"/>
            <a:chExt cx="3548379" cy="2512060"/>
          </a:xfrm>
        </p:grpSpPr>
        <p:sp>
          <p:nvSpPr>
            <p:cNvPr id="8" name="object 8" descr=""/>
            <p:cNvSpPr/>
            <p:nvPr/>
          </p:nvSpPr>
          <p:spPr>
            <a:xfrm>
              <a:off x="1344167" y="2994659"/>
              <a:ext cx="3538854" cy="70485"/>
            </a:xfrm>
            <a:custGeom>
              <a:avLst/>
              <a:gdLst/>
              <a:ahLst/>
              <a:cxnLst/>
              <a:rect l="l" t="t" r="r" b="b"/>
              <a:pathLst>
                <a:path w="3538854" h="70485">
                  <a:moveTo>
                    <a:pt x="3538728" y="0"/>
                  </a:moveTo>
                  <a:lnTo>
                    <a:pt x="3538261" y="13620"/>
                  </a:lnTo>
                  <a:lnTo>
                    <a:pt x="3536997" y="24764"/>
                  </a:lnTo>
                  <a:lnTo>
                    <a:pt x="3535138" y="32289"/>
                  </a:lnTo>
                  <a:lnTo>
                    <a:pt x="3532885" y="35051"/>
                  </a:lnTo>
                  <a:lnTo>
                    <a:pt x="1775206" y="35051"/>
                  </a:lnTo>
                  <a:lnTo>
                    <a:pt x="1772953" y="37814"/>
                  </a:lnTo>
                  <a:lnTo>
                    <a:pt x="1771094" y="45338"/>
                  </a:lnTo>
                  <a:lnTo>
                    <a:pt x="1769830" y="56483"/>
                  </a:lnTo>
                  <a:lnTo>
                    <a:pt x="1769364" y="70103"/>
                  </a:lnTo>
                  <a:lnTo>
                    <a:pt x="1768897" y="56483"/>
                  </a:lnTo>
                  <a:lnTo>
                    <a:pt x="1767633" y="45338"/>
                  </a:lnTo>
                  <a:lnTo>
                    <a:pt x="1765774" y="37814"/>
                  </a:lnTo>
                  <a:lnTo>
                    <a:pt x="1763521" y="35051"/>
                  </a:lnTo>
                  <a:lnTo>
                    <a:pt x="5841" y="35051"/>
                  </a:lnTo>
                  <a:lnTo>
                    <a:pt x="3589" y="32289"/>
                  </a:lnTo>
                  <a:lnTo>
                    <a:pt x="1730" y="24764"/>
                  </a:lnTo>
                  <a:lnTo>
                    <a:pt x="466" y="1362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883" y="3819144"/>
              <a:ext cx="481583" cy="5608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463" y="3814572"/>
              <a:ext cx="533400" cy="5349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111" y="1868423"/>
              <a:ext cx="2514600" cy="7940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8347" y="2392679"/>
              <a:ext cx="574548" cy="3444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8411" y="3813047"/>
              <a:ext cx="560832" cy="56083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344167" y="3250692"/>
            <a:ext cx="3538854" cy="31115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41275" rIns="0" bIns="0" rtlCol="0" vert="horz">
            <a:spAutoFit/>
          </a:bodyPr>
          <a:lstStyle/>
          <a:p>
            <a:pPr marL="965200">
              <a:lnSpc>
                <a:spcPct val="100000"/>
              </a:lnSpc>
              <a:spcBef>
                <a:spcPts val="32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1343025" y="4484370"/>
            <a:ext cx="12725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Operational</a:t>
            </a:r>
            <a:r>
              <a:rPr dirty="0" sz="1100" spc="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Efficiency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37179" y="4423028"/>
            <a:ext cx="21558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Cost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and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Carlito"/>
                <a:cs typeface="Carlito"/>
              </a:rPr>
              <a:t>Increased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Productivity</a:t>
            </a:r>
            <a:endParaRPr sz="1100">
              <a:latin typeface="Carlito"/>
              <a:cs typeface="Carlito"/>
            </a:endParaRPr>
          </a:p>
          <a:p>
            <a:pPr marL="234950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saving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255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dirty="0" sz="26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r>
              <a:rPr dirty="0" sz="2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utilizing</a:t>
            </a:r>
            <a:r>
              <a:rPr dirty="0" sz="2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Amazon</a:t>
            </a:r>
            <a:r>
              <a:rPr dirty="0" sz="2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Bedrock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58610" y="1752091"/>
            <a:ext cx="5041265" cy="1127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r>
              <a:rPr dirty="0" sz="12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Vertical</a:t>
            </a:r>
            <a:r>
              <a:rPr dirty="0" sz="1200" spc="-10">
                <a:latin typeface="Carlito"/>
                <a:cs typeface="Carlito"/>
              </a:rPr>
              <a:t>: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Life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Sciences</a:t>
            </a:r>
            <a:endParaRPr sz="12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  <a:spcBef>
                <a:spcPts val="1440"/>
              </a:spcBef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Business</a:t>
            </a:r>
            <a:r>
              <a:rPr dirty="0" sz="12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Opportunity</a:t>
            </a:r>
            <a:endParaRPr sz="12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customer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required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GenAI-</a:t>
            </a:r>
            <a:r>
              <a:rPr dirty="0" sz="1200">
                <a:latin typeface="Arial"/>
                <a:cs typeface="Arial"/>
              </a:rPr>
              <a:t>powered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NLP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querying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data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gain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visualization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insights.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migrated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on-premises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AWS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NetSol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utilized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migrated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create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visualizations.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58610" y="3215385"/>
            <a:ext cx="490029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Our</a:t>
            </a: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Solution</a:t>
            </a:r>
            <a:r>
              <a:rPr dirty="0" sz="1200" spc="-10">
                <a:latin typeface="Carlito"/>
                <a:cs typeface="Carlito"/>
              </a:rPr>
              <a:t>:</a:t>
            </a:r>
            <a:endParaRPr sz="1200">
              <a:latin typeface="Carlito"/>
              <a:cs typeface="Carlito"/>
            </a:endParaRPr>
          </a:p>
          <a:p>
            <a:pPr marL="184785" marR="369570" indent="-172720">
              <a:lnSpc>
                <a:spcPct val="100000"/>
              </a:lnSpc>
              <a:spcBef>
                <a:spcPts val="35"/>
              </a:spcBef>
              <a:buChar char="•"/>
              <a:tabLst>
                <a:tab pos="184785" algn="l"/>
              </a:tabLst>
            </a:pPr>
            <a:r>
              <a:rPr dirty="0" sz="1200" spc="-10">
                <a:latin typeface="Arial"/>
                <a:cs typeface="Arial"/>
              </a:rPr>
              <a:t>Utilizing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QuickSight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Q's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latest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features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25">
                <a:latin typeface="Arial"/>
                <a:cs typeface="Arial"/>
              </a:rPr>
              <a:t> to </a:t>
            </a:r>
            <a:r>
              <a:rPr dirty="0" sz="1200">
                <a:latin typeface="Arial"/>
                <a:cs typeface="Arial"/>
              </a:rPr>
              <a:t>meaningful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insights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user-</a:t>
            </a:r>
            <a:r>
              <a:rPr dirty="0" sz="1200">
                <a:latin typeface="Arial"/>
                <a:cs typeface="Arial"/>
              </a:rPr>
              <a:t>friendly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self-</a:t>
            </a:r>
            <a:r>
              <a:rPr dirty="0" sz="1200" spc="-10">
                <a:latin typeface="Arial"/>
                <a:cs typeface="Arial"/>
              </a:rPr>
              <a:t>service.</a:t>
            </a:r>
            <a:endParaRPr sz="1200">
              <a:latin typeface="Arial"/>
              <a:cs typeface="Arial"/>
            </a:endParaRPr>
          </a:p>
          <a:p>
            <a:pPr marL="184785" marR="5080" indent="-172720">
              <a:lnSpc>
                <a:spcPts val="1400"/>
              </a:lnSpc>
              <a:spcBef>
                <a:spcPts val="80"/>
              </a:spcBef>
              <a:buChar char="•"/>
              <a:tabLst>
                <a:tab pos="184785" algn="l"/>
              </a:tabLst>
            </a:pPr>
            <a:r>
              <a:rPr dirty="0" sz="1200">
                <a:latin typeface="Arial"/>
                <a:cs typeface="Arial"/>
              </a:rPr>
              <a:t>Developed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dynamic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dashboards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visually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convey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insightful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results, </a:t>
            </a:r>
            <a:r>
              <a:rPr dirty="0" sz="1200">
                <a:latin typeface="Arial"/>
                <a:cs typeface="Arial"/>
              </a:rPr>
              <a:t>enhancing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interpretation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decision-</a:t>
            </a:r>
            <a:r>
              <a:rPr dirty="0" sz="1200" spc="-10">
                <a:latin typeface="Arial"/>
                <a:cs typeface="Arial"/>
              </a:rPr>
              <a:t>making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58610" y="4495241"/>
            <a:ext cx="11906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Business</a:t>
            </a:r>
            <a:r>
              <a:rPr dirty="0" sz="12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Outcome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58610" y="4683379"/>
            <a:ext cx="3098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Insights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showing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real-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Boosted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efficiency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metrics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39405" y="1868423"/>
            <a:ext cx="3548379" cy="2524125"/>
            <a:chOff x="1339405" y="1868423"/>
            <a:chExt cx="3548379" cy="2524125"/>
          </a:xfrm>
        </p:grpSpPr>
        <p:sp>
          <p:nvSpPr>
            <p:cNvPr id="7" name="object 7" descr=""/>
            <p:cNvSpPr/>
            <p:nvPr/>
          </p:nvSpPr>
          <p:spPr>
            <a:xfrm>
              <a:off x="1344167" y="2994659"/>
              <a:ext cx="3538854" cy="70485"/>
            </a:xfrm>
            <a:custGeom>
              <a:avLst/>
              <a:gdLst/>
              <a:ahLst/>
              <a:cxnLst/>
              <a:rect l="l" t="t" r="r" b="b"/>
              <a:pathLst>
                <a:path w="3538854" h="70485">
                  <a:moveTo>
                    <a:pt x="3538728" y="0"/>
                  </a:moveTo>
                  <a:lnTo>
                    <a:pt x="3538261" y="13620"/>
                  </a:lnTo>
                  <a:lnTo>
                    <a:pt x="3536997" y="24764"/>
                  </a:lnTo>
                  <a:lnTo>
                    <a:pt x="3535138" y="32289"/>
                  </a:lnTo>
                  <a:lnTo>
                    <a:pt x="3532885" y="35051"/>
                  </a:lnTo>
                  <a:lnTo>
                    <a:pt x="1775206" y="35051"/>
                  </a:lnTo>
                  <a:lnTo>
                    <a:pt x="1772953" y="37814"/>
                  </a:lnTo>
                  <a:lnTo>
                    <a:pt x="1771094" y="45338"/>
                  </a:lnTo>
                  <a:lnTo>
                    <a:pt x="1769830" y="56483"/>
                  </a:lnTo>
                  <a:lnTo>
                    <a:pt x="1769364" y="70103"/>
                  </a:lnTo>
                  <a:lnTo>
                    <a:pt x="1768897" y="56483"/>
                  </a:lnTo>
                  <a:lnTo>
                    <a:pt x="1767633" y="45338"/>
                  </a:lnTo>
                  <a:lnTo>
                    <a:pt x="1765774" y="37814"/>
                  </a:lnTo>
                  <a:lnTo>
                    <a:pt x="1763521" y="35051"/>
                  </a:lnTo>
                  <a:lnTo>
                    <a:pt x="5841" y="35051"/>
                  </a:lnTo>
                  <a:lnTo>
                    <a:pt x="3589" y="32289"/>
                  </a:lnTo>
                  <a:lnTo>
                    <a:pt x="1730" y="24764"/>
                  </a:lnTo>
                  <a:lnTo>
                    <a:pt x="466" y="1362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883" y="3819144"/>
              <a:ext cx="481583" cy="5608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1" y="1868423"/>
              <a:ext cx="2514600" cy="7940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347" y="2392679"/>
              <a:ext cx="574548" cy="3444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3300" y="3806951"/>
              <a:ext cx="585215" cy="58521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344167" y="3268979"/>
            <a:ext cx="3568065" cy="30797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40005" rIns="0" bIns="0" rtlCol="0" vert="horz">
            <a:spAutoFit/>
          </a:bodyPr>
          <a:lstStyle/>
          <a:p>
            <a:pPr marL="979169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341500" y="4484370"/>
            <a:ext cx="12744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Operational</a:t>
            </a:r>
            <a:r>
              <a:rPr dirty="0" sz="1100" spc="3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efficiency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8302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BI</a:t>
            </a:r>
            <a:r>
              <a:rPr dirty="0" sz="2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6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Amazon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QuickSight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001F5F"/>
                </a:solidFill>
                <a:latin typeface="Arial"/>
                <a:cs typeface="Arial"/>
              </a:rPr>
              <a:t>Q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75507" y="4484370"/>
            <a:ext cx="13208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Real-</a:t>
            </a:r>
            <a:r>
              <a:rPr dirty="0" sz="1100">
                <a:latin typeface="Carlito"/>
                <a:cs typeface="Carlito"/>
              </a:rPr>
              <a:t>time data</a:t>
            </a:r>
            <a:r>
              <a:rPr dirty="0" sz="1100" spc="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insights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58610" y="1752091"/>
            <a:ext cx="493395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r>
              <a:rPr dirty="0" sz="12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Vertical</a:t>
            </a:r>
            <a:r>
              <a:rPr dirty="0" sz="1200" spc="-10">
                <a:latin typeface="Carlito"/>
                <a:cs typeface="Carlito"/>
              </a:rPr>
              <a:t>: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Life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Sciences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Business</a:t>
            </a:r>
            <a:r>
              <a:rPr dirty="0" sz="12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Opportunity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customer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required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automation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extract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large </a:t>
            </a:r>
            <a:r>
              <a:rPr dirty="0" sz="1200">
                <a:latin typeface="Arial"/>
                <a:cs typeface="Arial"/>
              </a:rPr>
              <a:t>repository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documents.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Our</a:t>
            </a: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Solution</a:t>
            </a:r>
            <a:r>
              <a:rPr dirty="0" sz="1200" spc="-10">
                <a:latin typeface="Carlito"/>
                <a:cs typeface="Carlito"/>
              </a:rPr>
              <a:t>: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58610" y="3219958"/>
            <a:ext cx="4777105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indent="-173355">
              <a:lnSpc>
                <a:spcPts val="1420"/>
              </a:lnSpc>
              <a:spcBef>
                <a:spcPts val="100"/>
              </a:spcBef>
              <a:buChar char="•"/>
              <a:tabLst>
                <a:tab pos="186055" algn="l"/>
              </a:tabLst>
            </a:pPr>
            <a:r>
              <a:rPr dirty="0" sz="1200" spc="-10">
                <a:latin typeface="Arial"/>
                <a:cs typeface="Arial"/>
              </a:rPr>
              <a:t>Leverage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Textract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convert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text.</a:t>
            </a:r>
            <a:endParaRPr sz="1200">
              <a:latin typeface="Arial"/>
              <a:cs typeface="Arial"/>
            </a:endParaRPr>
          </a:p>
          <a:p>
            <a:pPr marL="186055" indent="-173355">
              <a:lnSpc>
                <a:spcPts val="1420"/>
              </a:lnSpc>
              <a:buChar char="•"/>
              <a:tabLst>
                <a:tab pos="186055" algn="l"/>
              </a:tabLst>
            </a:pPr>
            <a:r>
              <a:rPr dirty="0" sz="1200" spc="-10">
                <a:latin typeface="Arial"/>
                <a:cs typeface="Arial"/>
              </a:rPr>
              <a:t>Utilized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Bedrock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extract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required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points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  <a:p>
            <a:pPr marL="186055" indent="-173355">
              <a:lnSpc>
                <a:spcPct val="100000"/>
              </a:lnSpc>
              <a:buFont typeface="Arial"/>
              <a:buChar char="•"/>
              <a:tabLst>
                <a:tab pos="186055" algn="l"/>
              </a:tabLst>
            </a:pPr>
            <a:r>
              <a:rPr dirty="0" sz="1200" spc="-10">
                <a:latin typeface="Carlito"/>
                <a:cs typeface="Carlito"/>
              </a:rPr>
              <a:t>Developed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dynamic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dashboards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to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enhance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data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interpretation.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58610" y="4129785"/>
            <a:ext cx="1189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Business</a:t>
            </a:r>
            <a:r>
              <a:rPr dirty="0" sz="12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Outcome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58610" y="4499813"/>
            <a:ext cx="435610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Empowered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decision-</a:t>
            </a:r>
            <a:r>
              <a:rPr dirty="0" sz="1200">
                <a:latin typeface="Arial"/>
                <a:cs typeface="Arial"/>
              </a:rPr>
              <a:t>making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comprehensive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insight.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Boosted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efficiency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metrics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39405" y="2989897"/>
            <a:ext cx="3572510" cy="587375"/>
            <a:chOff x="1339405" y="2989897"/>
            <a:chExt cx="3572510" cy="587375"/>
          </a:xfrm>
        </p:grpSpPr>
        <p:sp>
          <p:nvSpPr>
            <p:cNvPr id="7" name="object 7" descr=""/>
            <p:cNvSpPr/>
            <p:nvPr/>
          </p:nvSpPr>
          <p:spPr>
            <a:xfrm>
              <a:off x="1344167" y="2994660"/>
              <a:ext cx="3538854" cy="70485"/>
            </a:xfrm>
            <a:custGeom>
              <a:avLst/>
              <a:gdLst/>
              <a:ahLst/>
              <a:cxnLst/>
              <a:rect l="l" t="t" r="r" b="b"/>
              <a:pathLst>
                <a:path w="3538854" h="70485">
                  <a:moveTo>
                    <a:pt x="3538728" y="0"/>
                  </a:moveTo>
                  <a:lnTo>
                    <a:pt x="3538261" y="13620"/>
                  </a:lnTo>
                  <a:lnTo>
                    <a:pt x="3536997" y="24764"/>
                  </a:lnTo>
                  <a:lnTo>
                    <a:pt x="3535138" y="32289"/>
                  </a:lnTo>
                  <a:lnTo>
                    <a:pt x="3532885" y="35051"/>
                  </a:lnTo>
                  <a:lnTo>
                    <a:pt x="1775206" y="35051"/>
                  </a:lnTo>
                  <a:lnTo>
                    <a:pt x="1772953" y="37814"/>
                  </a:lnTo>
                  <a:lnTo>
                    <a:pt x="1771094" y="45338"/>
                  </a:lnTo>
                  <a:lnTo>
                    <a:pt x="1769830" y="56483"/>
                  </a:lnTo>
                  <a:lnTo>
                    <a:pt x="1769364" y="70103"/>
                  </a:lnTo>
                  <a:lnTo>
                    <a:pt x="1768897" y="56483"/>
                  </a:lnTo>
                  <a:lnTo>
                    <a:pt x="1767633" y="45338"/>
                  </a:lnTo>
                  <a:lnTo>
                    <a:pt x="1765774" y="37814"/>
                  </a:lnTo>
                  <a:lnTo>
                    <a:pt x="1763521" y="35051"/>
                  </a:lnTo>
                  <a:lnTo>
                    <a:pt x="5841" y="35051"/>
                  </a:lnTo>
                  <a:lnTo>
                    <a:pt x="3589" y="32289"/>
                  </a:lnTo>
                  <a:lnTo>
                    <a:pt x="1730" y="24764"/>
                  </a:lnTo>
                  <a:lnTo>
                    <a:pt x="466" y="1362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44167" y="3268980"/>
              <a:ext cx="3568065" cy="307975"/>
            </a:xfrm>
            <a:custGeom>
              <a:avLst/>
              <a:gdLst/>
              <a:ahLst/>
              <a:cxnLst/>
              <a:rect l="l" t="t" r="r" b="b"/>
              <a:pathLst>
                <a:path w="3568065" h="307975">
                  <a:moveTo>
                    <a:pt x="3567683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3567683" y="307848"/>
                  </a:lnTo>
                  <a:lnTo>
                    <a:pt x="356768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310764" y="3296157"/>
            <a:ext cx="163448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41500" y="4484370"/>
            <a:ext cx="12744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Operational</a:t>
            </a:r>
            <a:r>
              <a:rPr dirty="0" sz="1100" spc="3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efficiency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95071" y="1114044"/>
            <a:ext cx="5143500" cy="3278504"/>
            <a:chOff x="195071" y="1114044"/>
            <a:chExt cx="5143500" cy="3278504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883" y="3819144"/>
              <a:ext cx="481583" cy="5608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8348" y="2392680"/>
              <a:ext cx="574548" cy="34442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300" y="3806951"/>
              <a:ext cx="585215" cy="58521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071" y="1114044"/>
              <a:ext cx="5143500" cy="222961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8302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dirty="0" sz="2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Points</a:t>
            </a:r>
            <a:r>
              <a:rPr dirty="0" sz="2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Extraction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175507" y="4484370"/>
            <a:ext cx="13208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Real-</a:t>
            </a:r>
            <a:r>
              <a:rPr dirty="0" sz="1100">
                <a:latin typeface="Carlito"/>
                <a:cs typeface="Carlito"/>
              </a:rPr>
              <a:t>time data</a:t>
            </a:r>
            <a:r>
              <a:rPr dirty="0" sz="1100" spc="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insights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65926" y="1725548"/>
            <a:ext cx="471551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Opportunity</a:t>
            </a:r>
            <a:endParaRPr sz="1200">
              <a:latin typeface="Arial"/>
              <a:cs typeface="Arial"/>
            </a:endParaRPr>
          </a:p>
          <a:p>
            <a:pPr marL="12700" marR="3556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Developing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website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Chabot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increase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localization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increased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customer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outreach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engagement.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 Solution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HTML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pages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transformed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text,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leveraging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embedding </a:t>
            </a:r>
            <a:r>
              <a:rPr dirty="0" sz="1200">
                <a:latin typeface="Arial"/>
                <a:cs typeface="Arial"/>
              </a:rPr>
              <a:t>model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Bedrock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service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index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OpenSearch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vector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database.</a:t>
            </a:r>
            <a:endParaRPr sz="1200">
              <a:latin typeface="Arial"/>
              <a:cs typeface="Arial"/>
            </a:endParaRPr>
          </a:p>
          <a:p>
            <a:pPr marL="241300" marR="24384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Bedrock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Claude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text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generation, </a:t>
            </a:r>
            <a:r>
              <a:rPr dirty="0" sz="1200">
                <a:latin typeface="Arial"/>
                <a:cs typeface="Arial"/>
              </a:rPr>
              <a:t>enabling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advanced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capabilities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responding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queries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in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language.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Outcome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65926" y="4469383"/>
            <a:ext cx="3065780" cy="1118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Improved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Engagement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Increased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customer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outreach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increased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retention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engagement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Positive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customer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satisfaction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ts val="142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Potential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lead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generation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ts val="142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Efficiency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Productivity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2919" y="1292352"/>
            <a:ext cx="4737100" cy="4599940"/>
            <a:chOff x="502919" y="1292352"/>
            <a:chExt cx="4737100" cy="4599940"/>
          </a:xfrm>
        </p:grpSpPr>
        <p:sp>
          <p:nvSpPr>
            <p:cNvPr id="5" name="object 5" descr=""/>
            <p:cNvSpPr/>
            <p:nvPr/>
          </p:nvSpPr>
          <p:spPr>
            <a:xfrm>
              <a:off x="521207" y="4442459"/>
              <a:ext cx="4700270" cy="187960"/>
            </a:xfrm>
            <a:custGeom>
              <a:avLst/>
              <a:gdLst/>
              <a:ahLst/>
              <a:cxnLst/>
              <a:rect l="l" t="t" r="r" b="b"/>
              <a:pathLst>
                <a:path w="4700270" h="187960">
                  <a:moveTo>
                    <a:pt x="4700016" y="0"/>
                  </a:moveTo>
                  <a:lnTo>
                    <a:pt x="4698789" y="36504"/>
                  </a:lnTo>
                  <a:lnTo>
                    <a:pt x="4695444" y="66293"/>
                  </a:lnTo>
                  <a:lnTo>
                    <a:pt x="4690479" y="86367"/>
                  </a:lnTo>
                  <a:lnTo>
                    <a:pt x="4684395" y="93725"/>
                  </a:lnTo>
                  <a:lnTo>
                    <a:pt x="2365629" y="93725"/>
                  </a:lnTo>
                  <a:lnTo>
                    <a:pt x="2359544" y="101084"/>
                  </a:lnTo>
                  <a:lnTo>
                    <a:pt x="2354580" y="121157"/>
                  </a:lnTo>
                  <a:lnTo>
                    <a:pt x="2351234" y="150947"/>
                  </a:lnTo>
                  <a:lnTo>
                    <a:pt x="2350008" y="187451"/>
                  </a:lnTo>
                  <a:lnTo>
                    <a:pt x="2348781" y="150947"/>
                  </a:lnTo>
                  <a:lnTo>
                    <a:pt x="2345436" y="121157"/>
                  </a:lnTo>
                  <a:lnTo>
                    <a:pt x="2340471" y="101084"/>
                  </a:lnTo>
                  <a:lnTo>
                    <a:pt x="2334387" y="93725"/>
                  </a:lnTo>
                  <a:lnTo>
                    <a:pt x="15621" y="93725"/>
                  </a:lnTo>
                  <a:lnTo>
                    <a:pt x="9542" y="86367"/>
                  </a:lnTo>
                  <a:lnTo>
                    <a:pt x="4576" y="66293"/>
                  </a:lnTo>
                  <a:lnTo>
                    <a:pt x="1228" y="3650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1143" y="4035552"/>
              <a:ext cx="605027" cy="36118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403" y="5314187"/>
              <a:ext cx="481583" cy="5593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715" y="5315711"/>
              <a:ext cx="531876" cy="53187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6703" y="5271516"/>
              <a:ext cx="620268" cy="6202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1143" y="5242560"/>
              <a:ext cx="640079" cy="6416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19" y="1292352"/>
              <a:ext cx="4736592" cy="266242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21208" y="4776215"/>
            <a:ext cx="4700270" cy="30797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2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9178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Localized</a:t>
            </a:r>
            <a:r>
              <a:rPr dirty="0" sz="26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Chatbot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66082" y="6004966"/>
            <a:ext cx="87185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lead </a:t>
            </a:r>
            <a:r>
              <a:rPr dirty="0" sz="1100" spc="-10">
                <a:latin typeface="Arial"/>
                <a:cs typeface="Arial"/>
              </a:rPr>
              <a:t>generation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13992" y="6011672"/>
            <a:ext cx="12534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Increased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customer outreach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2211" y="5935776"/>
            <a:ext cx="93980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Improved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User </a:t>
            </a:r>
            <a:r>
              <a:rPr dirty="0" sz="1100" spc="-10">
                <a:latin typeface="Arial"/>
                <a:cs typeface="Arial"/>
              </a:rPr>
              <a:t>Engagement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28517" y="6013805"/>
            <a:ext cx="113157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customer satisfaction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548" y="5462015"/>
            <a:ext cx="554736" cy="5532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682485" y="1596897"/>
            <a:ext cx="4816475" cy="295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r>
              <a:rPr dirty="0" sz="12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Vertical</a:t>
            </a:r>
            <a:r>
              <a:rPr dirty="0" sz="1200" spc="-10">
                <a:latin typeface="Carlito"/>
                <a:cs typeface="Carlito"/>
              </a:rPr>
              <a:t>: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Digital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20">
                <a:latin typeface="Carlito"/>
                <a:cs typeface="Carlito"/>
              </a:rPr>
              <a:t>Media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Opportunity</a:t>
            </a:r>
            <a:endParaRPr sz="1200">
              <a:latin typeface="Arial"/>
              <a:cs typeface="Arial"/>
            </a:endParaRPr>
          </a:p>
          <a:p>
            <a:pPr marL="12700" marR="323850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Our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solution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seamlessly </a:t>
            </a:r>
            <a:r>
              <a:rPr dirty="0" sz="1200" spc="-10">
                <a:latin typeface="Carlito"/>
                <a:cs typeface="Carlito"/>
              </a:rPr>
              <a:t>generates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captivating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images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inspired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by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space </a:t>
            </a:r>
            <a:r>
              <a:rPr dirty="0" sz="1200">
                <a:latin typeface="Carlito"/>
                <a:cs typeface="Carlito"/>
              </a:rPr>
              <a:t>odyssey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themes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using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prompts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and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can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customized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for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all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diverse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use </a:t>
            </a:r>
            <a:r>
              <a:rPr dirty="0" sz="1200">
                <a:latin typeface="Carlito"/>
                <a:cs typeface="Carlito"/>
              </a:rPr>
              <a:t>cases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leveraging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enhanced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prompts.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2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Solution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Implemented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using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Amazon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SageMaker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Stable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diffusion </a:t>
            </a:r>
            <a:r>
              <a:rPr dirty="0" sz="1200">
                <a:latin typeface="Arial"/>
                <a:cs typeface="Arial"/>
              </a:rPr>
              <a:t>model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image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generation.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Deployed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SageMaker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inference.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ts val="142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Prompts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shared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model.</a:t>
            </a:r>
            <a:endParaRPr sz="1200">
              <a:latin typeface="Arial"/>
              <a:cs typeface="Arial"/>
            </a:endParaRPr>
          </a:p>
          <a:p>
            <a:pPr marL="241300" marR="198120" indent="-228600">
              <a:lnSpc>
                <a:spcPts val="1440"/>
              </a:lnSpc>
              <a:spcBef>
                <a:spcPts val="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Amazon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Comprehend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was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used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to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ensure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positive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prompts,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optimizing </a:t>
            </a:r>
            <a:r>
              <a:rPr dirty="0" sz="1200">
                <a:latin typeface="Carlito"/>
                <a:cs typeface="Carlito"/>
              </a:rPr>
              <a:t>the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image </a:t>
            </a:r>
            <a:r>
              <a:rPr dirty="0" sz="1200" spc="-10">
                <a:latin typeface="Carlito"/>
                <a:cs typeface="Carlito"/>
              </a:rPr>
              <a:t>generation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process.</a:t>
            </a:r>
            <a:endParaRPr sz="1200">
              <a:latin typeface="Carlito"/>
              <a:cs typeface="Carlito"/>
            </a:endParaRPr>
          </a:p>
          <a:p>
            <a:pPr marL="240665" indent="-227965">
              <a:lnSpc>
                <a:spcPts val="1430"/>
              </a:lnSpc>
              <a:buChar char="•"/>
              <a:tabLst>
                <a:tab pos="240665" algn="l"/>
              </a:tabLst>
            </a:pPr>
            <a:r>
              <a:rPr dirty="0" sz="1200">
                <a:latin typeface="Arial"/>
                <a:cs typeface="Arial"/>
              </a:rPr>
              <a:t>Enhanced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prompts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generate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image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space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Odyssey.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82485" y="4893945"/>
            <a:ext cx="46539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Outcome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Our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solution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seamlessly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generates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captivating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images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prompts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which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easily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enhanced.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75360" y="1342644"/>
            <a:ext cx="4716780" cy="4711065"/>
            <a:chOff x="975360" y="1342644"/>
            <a:chExt cx="4716780" cy="4711065"/>
          </a:xfrm>
        </p:grpSpPr>
        <p:sp>
          <p:nvSpPr>
            <p:cNvPr id="6" name="object 6" descr=""/>
            <p:cNvSpPr/>
            <p:nvPr/>
          </p:nvSpPr>
          <p:spPr>
            <a:xfrm>
              <a:off x="1033272" y="4450079"/>
              <a:ext cx="4599940" cy="265430"/>
            </a:xfrm>
            <a:custGeom>
              <a:avLst/>
              <a:gdLst/>
              <a:ahLst/>
              <a:cxnLst/>
              <a:rect l="l" t="t" r="r" b="b"/>
              <a:pathLst>
                <a:path w="4599940" h="265429">
                  <a:moveTo>
                    <a:pt x="4599432" y="0"/>
                  </a:moveTo>
                  <a:lnTo>
                    <a:pt x="4597693" y="51631"/>
                  </a:lnTo>
                  <a:lnTo>
                    <a:pt x="4592955" y="93773"/>
                  </a:lnTo>
                  <a:lnTo>
                    <a:pt x="4585930" y="122175"/>
                  </a:lnTo>
                  <a:lnTo>
                    <a:pt x="4577333" y="132588"/>
                  </a:lnTo>
                  <a:lnTo>
                    <a:pt x="2321814" y="132588"/>
                  </a:lnTo>
                  <a:lnTo>
                    <a:pt x="2313217" y="143000"/>
                  </a:lnTo>
                  <a:lnTo>
                    <a:pt x="2306192" y="171402"/>
                  </a:lnTo>
                  <a:lnTo>
                    <a:pt x="2301454" y="213544"/>
                  </a:lnTo>
                  <a:lnTo>
                    <a:pt x="2299716" y="265176"/>
                  </a:lnTo>
                  <a:lnTo>
                    <a:pt x="2297977" y="213544"/>
                  </a:lnTo>
                  <a:lnTo>
                    <a:pt x="2293239" y="171402"/>
                  </a:lnTo>
                  <a:lnTo>
                    <a:pt x="2286214" y="143000"/>
                  </a:lnTo>
                  <a:lnTo>
                    <a:pt x="2277617" y="132588"/>
                  </a:lnTo>
                  <a:lnTo>
                    <a:pt x="22097" y="132588"/>
                  </a:lnTo>
                  <a:lnTo>
                    <a:pt x="13496" y="122175"/>
                  </a:lnTo>
                  <a:lnTo>
                    <a:pt x="6472" y="93773"/>
                  </a:lnTo>
                  <a:lnTo>
                    <a:pt x="1736" y="51631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0056" y="4081272"/>
              <a:ext cx="605027" cy="3627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8455" y="5433059"/>
              <a:ext cx="556260" cy="5608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356" y="5439155"/>
              <a:ext cx="530351" cy="53035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0788" y="5433059"/>
              <a:ext cx="621791" cy="62026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360" y="1342644"/>
              <a:ext cx="4716780" cy="265328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33272" y="4876800"/>
            <a:ext cx="4599940" cy="30670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40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707" rIns="0" bIns="0" rtlCol="0" vert="horz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Image</a:t>
            </a:r>
            <a:r>
              <a:rPr dirty="0" sz="2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Creation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6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Amazon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SageMaker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(Stable</a:t>
            </a:r>
            <a:r>
              <a:rPr dirty="0" sz="26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Diffusion)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75961" y="6134811"/>
            <a:ext cx="7219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User-centric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98014" y="6050076"/>
            <a:ext cx="74930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Personalized Experience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73628" y="6060135"/>
            <a:ext cx="11074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AI-</a:t>
            </a:r>
            <a:r>
              <a:rPr dirty="0" sz="1100">
                <a:latin typeface="Carlito"/>
                <a:cs typeface="Carlito"/>
              </a:rPr>
              <a:t>driven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creativity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71142" y="6053429"/>
            <a:ext cx="63563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Enabled innovation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0279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Product</a:t>
            </a:r>
            <a:r>
              <a:rPr dirty="0" sz="26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Visualization</a:t>
            </a:r>
            <a:r>
              <a:rPr dirty="0" sz="2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6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1F5F"/>
                </a:solidFill>
                <a:latin typeface="Arial"/>
                <a:cs typeface="Arial"/>
              </a:rPr>
              <a:t>Stable</a:t>
            </a:r>
            <a:r>
              <a:rPr dirty="0" sz="2600" spc="-10" b="1">
                <a:solidFill>
                  <a:srgbClr val="001F5F"/>
                </a:solidFill>
                <a:latin typeface="Arial"/>
                <a:cs typeface="Arial"/>
              </a:rPr>
              <a:t> Diffusion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06005" y="1217675"/>
            <a:ext cx="4694555" cy="4135754"/>
            <a:chOff x="806005" y="1217675"/>
            <a:chExt cx="4694555" cy="413575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265931"/>
              <a:ext cx="3687317" cy="20871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711" y="1217675"/>
              <a:ext cx="3659124" cy="20589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10768" y="3506724"/>
              <a:ext cx="4685030" cy="205740"/>
            </a:xfrm>
            <a:custGeom>
              <a:avLst/>
              <a:gdLst/>
              <a:ahLst/>
              <a:cxnLst/>
              <a:rect l="l" t="t" r="r" b="b"/>
              <a:pathLst>
                <a:path w="4685030" h="205739">
                  <a:moveTo>
                    <a:pt x="4684776" y="0"/>
                  </a:moveTo>
                  <a:lnTo>
                    <a:pt x="4683436" y="40022"/>
                  </a:lnTo>
                  <a:lnTo>
                    <a:pt x="4679775" y="72723"/>
                  </a:lnTo>
                  <a:lnTo>
                    <a:pt x="4674328" y="94779"/>
                  </a:lnTo>
                  <a:lnTo>
                    <a:pt x="4667631" y="102869"/>
                  </a:lnTo>
                  <a:lnTo>
                    <a:pt x="2359533" y="102869"/>
                  </a:lnTo>
                  <a:lnTo>
                    <a:pt x="2352835" y="110960"/>
                  </a:lnTo>
                  <a:lnTo>
                    <a:pt x="2347388" y="133016"/>
                  </a:lnTo>
                  <a:lnTo>
                    <a:pt x="2343727" y="165717"/>
                  </a:lnTo>
                  <a:lnTo>
                    <a:pt x="2342388" y="205739"/>
                  </a:lnTo>
                  <a:lnTo>
                    <a:pt x="2341048" y="165717"/>
                  </a:lnTo>
                  <a:lnTo>
                    <a:pt x="2337387" y="133016"/>
                  </a:lnTo>
                  <a:lnTo>
                    <a:pt x="2331940" y="110960"/>
                  </a:lnTo>
                  <a:lnTo>
                    <a:pt x="2325243" y="102869"/>
                  </a:lnTo>
                  <a:lnTo>
                    <a:pt x="17144" y="102869"/>
                  </a:lnTo>
                  <a:lnTo>
                    <a:pt x="10469" y="94779"/>
                  </a:lnTo>
                  <a:lnTo>
                    <a:pt x="5019" y="72723"/>
                  </a:lnTo>
                  <a:lnTo>
                    <a:pt x="1346" y="4002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10768" y="3909059"/>
            <a:ext cx="4800600" cy="30797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26236" y="3156204"/>
            <a:ext cx="4384675" cy="1871980"/>
            <a:chOff x="1126236" y="3156204"/>
            <a:chExt cx="4384675" cy="187198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3156204"/>
              <a:ext cx="605027" cy="3611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0515" y="4407408"/>
              <a:ext cx="620267" cy="62026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236" y="4398264"/>
              <a:ext cx="620268" cy="62026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1363" y="4360164"/>
              <a:ext cx="620268" cy="62026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5803" y="4405884"/>
              <a:ext cx="620268" cy="62026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4698238" y="5094478"/>
            <a:ext cx="1006475" cy="3632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14629">
              <a:lnSpc>
                <a:spcPct val="100899"/>
              </a:lnSpc>
              <a:spcBef>
                <a:spcPts val="90"/>
              </a:spcBef>
            </a:pPr>
            <a:r>
              <a:rPr dirty="0" sz="1100" spc="-10">
                <a:latin typeface="Carlito"/>
                <a:cs typeface="Carlito"/>
              </a:rPr>
              <a:t>Increased Conversion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Rates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Trade©2024</a:t>
            </a:r>
            <a:r>
              <a:rPr dirty="0"/>
              <a:t> NETSOL </a:t>
            </a:r>
            <a:r>
              <a:rPr dirty="0" spc="-10"/>
              <a:t>Technologies</a:t>
            </a:r>
            <a:r>
              <a:rPr dirty="0" spc="-5"/>
              <a:t> </a:t>
            </a:r>
            <a:r>
              <a:rPr dirty="0"/>
              <a:t>Inc. All rights </a:t>
            </a:r>
            <a:r>
              <a:rPr dirty="0" spc="-10"/>
              <a:t>reserved.</a:t>
            </a:r>
            <a:r>
              <a:rPr dirty="0"/>
              <a:t> Any</a:t>
            </a:r>
            <a:r>
              <a:rPr dirty="0" spc="10"/>
              <a:t> </a:t>
            </a:r>
            <a:r>
              <a:rPr dirty="0" spc="-10"/>
              <a:t>unauthorized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10"/>
              <a:t> </a:t>
            </a:r>
            <a:r>
              <a:rPr dirty="0"/>
              <a:t>or copy</a:t>
            </a:r>
            <a:r>
              <a:rPr dirty="0" spc="15"/>
              <a:t> </a:t>
            </a:r>
            <a:r>
              <a:rPr dirty="0"/>
              <a:t>of this</a:t>
            </a:r>
            <a:r>
              <a:rPr dirty="0" spc="-5"/>
              <a:t> </a:t>
            </a:r>
            <a:r>
              <a:rPr dirty="0" spc="-10"/>
              <a:t>document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prohibited.</a:t>
            </a:r>
            <a:r>
              <a:rPr dirty="0" spc="-15"/>
              <a:t> </a:t>
            </a:r>
            <a:r>
              <a:rPr dirty="0" spc="-10"/>
              <a:t>[CONFIDENTIAL]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851408" y="5085334"/>
            <a:ext cx="116776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rlito"/>
                <a:cs typeface="Carlito"/>
              </a:rPr>
              <a:t>Enhanced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Customer Engagement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61997" y="5085334"/>
            <a:ext cx="115824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rlito"/>
                <a:cs typeface="Carlito"/>
              </a:rPr>
              <a:t>Improved</a:t>
            </a:r>
            <a:r>
              <a:rPr dirty="0" sz="1100" spc="-5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Customer Understanding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75430" y="5085334"/>
            <a:ext cx="10001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rlito"/>
                <a:cs typeface="Carlito"/>
              </a:rPr>
              <a:t>Reduced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Product Returns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96050" y="1741498"/>
            <a:ext cx="4979035" cy="202438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Business</a:t>
            </a:r>
            <a:r>
              <a:rPr dirty="0" sz="12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Opportunity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200">
                <a:latin typeface="Carlito"/>
                <a:cs typeface="Carlito"/>
              </a:rPr>
              <a:t>Developing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 product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visualization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solution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leveraging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AI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for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enhanced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customer engagement,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informed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decision-</a:t>
            </a:r>
            <a:r>
              <a:rPr dirty="0" sz="1200">
                <a:latin typeface="Carlito"/>
                <a:cs typeface="Carlito"/>
              </a:rPr>
              <a:t>making,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and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increased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sales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across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various industries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Our</a:t>
            </a:r>
            <a:r>
              <a:rPr dirty="0" sz="12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Solution</a:t>
            </a:r>
            <a:endParaRPr sz="1200">
              <a:latin typeface="Carlito"/>
              <a:cs typeface="Carlito"/>
            </a:endParaRPr>
          </a:p>
          <a:p>
            <a:pPr marL="186055" indent="-173355">
              <a:lnSpc>
                <a:spcPct val="100000"/>
              </a:lnSpc>
              <a:spcBef>
                <a:spcPts val="145"/>
              </a:spcBef>
              <a:buChar char="•"/>
              <a:tabLst>
                <a:tab pos="186055" algn="l"/>
              </a:tabLst>
            </a:pPr>
            <a:r>
              <a:rPr dirty="0" sz="1200">
                <a:latin typeface="Arial"/>
                <a:cs typeface="Arial"/>
              </a:rPr>
              <a:t>Uses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stable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diffusion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model.</a:t>
            </a:r>
            <a:endParaRPr sz="12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95"/>
              </a:spcBef>
              <a:buChar char="•"/>
              <a:tabLst>
                <a:tab pos="186055" algn="l"/>
              </a:tabLst>
            </a:pPr>
            <a:r>
              <a:rPr dirty="0" sz="1200">
                <a:latin typeface="Arial"/>
                <a:cs typeface="Arial"/>
              </a:rPr>
              <a:t>Converts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static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images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dynamic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models.</a:t>
            </a:r>
            <a:endParaRPr sz="12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95"/>
              </a:spcBef>
              <a:buChar char="•"/>
              <a:tabLst>
                <a:tab pos="186055" algn="l"/>
              </a:tabLst>
            </a:pPr>
            <a:r>
              <a:rPr dirty="0" sz="1200">
                <a:latin typeface="Arial"/>
                <a:cs typeface="Arial"/>
              </a:rPr>
              <a:t>Enhances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visual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appeal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intelligent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prompts.</a:t>
            </a:r>
            <a:endParaRPr sz="12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7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Provides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businesses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engaging,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interactive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showcases.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83858" y="4154244"/>
            <a:ext cx="5109210" cy="81978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200" b="1">
                <a:solidFill>
                  <a:srgbClr val="001F5F"/>
                </a:solidFill>
                <a:latin typeface="Carlito"/>
                <a:cs typeface="Carlito"/>
              </a:rPr>
              <a:t>Business</a:t>
            </a:r>
            <a:r>
              <a:rPr dirty="0" sz="12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Outcome</a:t>
            </a:r>
            <a:endParaRPr sz="1200">
              <a:latin typeface="Carlito"/>
              <a:cs typeface="Carlito"/>
            </a:endParaRPr>
          </a:p>
          <a:p>
            <a:pPr marL="24765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The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solution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elevates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customer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engagement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and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boosts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conversion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rates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by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giving </a:t>
            </a:r>
            <a:r>
              <a:rPr dirty="0" sz="1200">
                <a:latin typeface="Carlito"/>
                <a:cs typeface="Carlito"/>
              </a:rPr>
              <a:t>the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user </a:t>
            </a:r>
            <a:r>
              <a:rPr dirty="0" sz="1200" spc="-10">
                <a:latin typeface="Carlito"/>
                <a:cs typeface="Carlito"/>
              </a:rPr>
              <a:t>real-</a:t>
            </a:r>
            <a:r>
              <a:rPr dirty="0" sz="1200">
                <a:latin typeface="Carlito"/>
                <a:cs typeface="Carlito"/>
              </a:rPr>
              <a:t>time</a:t>
            </a:r>
            <a:r>
              <a:rPr dirty="0" sz="1200" spc="-10">
                <a:latin typeface="Carlito"/>
                <a:cs typeface="Carlito"/>
              </a:rPr>
              <a:t> illustrations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of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the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product.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5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2024-04-30T09:40:23Z</dcterms:created>
  <dcterms:modified xsi:type="dcterms:W3CDTF">2024-04-30T09:40:23Z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2024-04-30T00:00:00Z</vt:filetime>
  </property>
  <property fmtid="{D5CDD505-2E9C-101B-9397-08002B2CF9AE}" pid="5" name="Producer">
    <vt:lpwstr>3-Heights(TM) PDF Security Shell 4.8.25.2 (http://www.pdf-tools.com)</vt:lpwstr>
  </property>
</Properties>
</file>